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64" r:id="rId4"/>
    <p:sldId id="257" r:id="rId5"/>
    <p:sldId id="258" r:id="rId6"/>
    <p:sldId id="259" r:id="rId7"/>
    <p:sldId id="260" r:id="rId8"/>
    <p:sldId id="261" r:id="rId9"/>
    <p:sldId id="262" r:id="rId10"/>
    <p:sldId id="265" r:id="rId11"/>
    <p:sldId id="267" r:id="rId12"/>
    <p:sldId id="268" r:id="rId13"/>
    <p:sldId id="283" r:id="rId14"/>
    <p:sldId id="284" r:id="rId15"/>
    <p:sldId id="272" r:id="rId16"/>
    <p:sldId id="270" r:id="rId17"/>
    <p:sldId id="271" r:id="rId18"/>
  </p:sldIdLst>
  <p:sldSz cx="9144000" cy="6858000" type="screen4x3"/>
  <p:notesSz cx="6881813" cy="97107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683795-66A9-49F3-B561-BB1D15202894}" type="doc">
      <dgm:prSet loTypeId="urn:microsoft.com/office/officeart/2005/8/layout/default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44F9BDD-535D-4C13-9C69-EED10E8977AB}">
      <dgm:prSet phldrT="[Text]"/>
      <dgm:spPr/>
      <dgm:t>
        <a:bodyPr/>
        <a:lstStyle/>
        <a:p>
          <a:r>
            <a:rPr lang="en-US" dirty="0" smtClean="0"/>
            <a:t>TRUE</a:t>
          </a:r>
          <a:endParaRPr lang="en-US" dirty="0"/>
        </a:p>
      </dgm:t>
    </dgm:pt>
    <dgm:pt modelId="{4BE44BF3-0A59-43CE-84DA-3E7A024C4F40}" type="parTrans" cxnId="{ECDD995E-E330-4982-9007-CD9AA1A077DA}">
      <dgm:prSet/>
      <dgm:spPr/>
      <dgm:t>
        <a:bodyPr/>
        <a:lstStyle/>
        <a:p>
          <a:endParaRPr lang="en-US"/>
        </a:p>
      </dgm:t>
    </dgm:pt>
    <dgm:pt modelId="{80E4A80A-82C5-4B2F-A2A6-236F150E8B87}" type="sibTrans" cxnId="{ECDD995E-E330-4982-9007-CD9AA1A077DA}">
      <dgm:prSet/>
      <dgm:spPr/>
      <dgm:t>
        <a:bodyPr/>
        <a:lstStyle/>
        <a:p>
          <a:endParaRPr lang="en-US"/>
        </a:p>
      </dgm:t>
    </dgm:pt>
    <dgm:pt modelId="{AC7CB84C-2145-4885-B6A6-8E3F7F305081}">
      <dgm:prSet phldrT="[Text]"/>
      <dgm:spPr/>
      <dgm:t>
        <a:bodyPr/>
        <a:lstStyle/>
        <a:p>
          <a:r>
            <a:rPr lang="en-US" dirty="0" smtClean="0"/>
            <a:t>FALSE</a:t>
          </a:r>
          <a:endParaRPr lang="en-US" dirty="0"/>
        </a:p>
      </dgm:t>
    </dgm:pt>
    <dgm:pt modelId="{0E4D99DC-B730-4436-B25D-3583420BBDD9}" type="parTrans" cxnId="{B074697D-410C-499C-9A6E-E44F6BC580BC}">
      <dgm:prSet/>
      <dgm:spPr/>
      <dgm:t>
        <a:bodyPr/>
        <a:lstStyle/>
        <a:p>
          <a:endParaRPr lang="en-US"/>
        </a:p>
      </dgm:t>
    </dgm:pt>
    <dgm:pt modelId="{0522A11A-3C39-4983-8B12-65C6FD49FD5C}" type="sibTrans" cxnId="{B074697D-410C-499C-9A6E-E44F6BC580BC}">
      <dgm:prSet/>
      <dgm:spPr/>
      <dgm:t>
        <a:bodyPr/>
        <a:lstStyle/>
        <a:p>
          <a:endParaRPr lang="en-US"/>
        </a:p>
      </dgm:t>
    </dgm:pt>
    <dgm:pt modelId="{F6B1C281-D8AF-45D4-BF90-D076E2266F26}" type="pres">
      <dgm:prSet presAssocID="{92683795-66A9-49F3-B561-BB1D1520289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89EED2-F44A-4985-8252-AE8A17ED95E4}" type="pres">
      <dgm:prSet presAssocID="{544F9BDD-535D-4C13-9C69-EED10E8977AB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FD279-B0E1-4F27-8AA4-6FC30FBC5C92}" type="pres">
      <dgm:prSet presAssocID="{80E4A80A-82C5-4B2F-A2A6-236F150E8B87}" presName="sibTrans" presStyleCnt="0"/>
      <dgm:spPr/>
    </dgm:pt>
    <dgm:pt modelId="{3164ABB8-2266-474A-835D-2BA950D3651A}" type="pres">
      <dgm:prSet presAssocID="{AC7CB84C-2145-4885-B6A6-8E3F7F305081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74697D-410C-499C-9A6E-E44F6BC580BC}" srcId="{92683795-66A9-49F3-B561-BB1D15202894}" destId="{AC7CB84C-2145-4885-B6A6-8E3F7F305081}" srcOrd="1" destOrd="0" parTransId="{0E4D99DC-B730-4436-B25D-3583420BBDD9}" sibTransId="{0522A11A-3C39-4983-8B12-65C6FD49FD5C}"/>
    <dgm:cxn modelId="{ECDD995E-E330-4982-9007-CD9AA1A077DA}" srcId="{92683795-66A9-49F3-B561-BB1D15202894}" destId="{544F9BDD-535D-4C13-9C69-EED10E8977AB}" srcOrd="0" destOrd="0" parTransId="{4BE44BF3-0A59-43CE-84DA-3E7A024C4F40}" sibTransId="{80E4A80A-82C5-4B2F-A2A6-236F150E8B87}"/>
    <dgm:cxn modelId="{E6E0DE8B-7040-480A-B069-9388827AA04F}" type="presOf" srcId="{544F9BDD-535D-4C13-9C69-EED10E8977AB}" destId="{AF89EED2-F44A-4985-8252-AE8A17ED95E4}" srcOrd="0" destOrd="0" presId="urn:microsoft.com/office/officeart/2005/8/layout/default"/>
    <dgm:cxn modelId="{FEE218B9-4571-4760-96FB-8898B67DD244}" type="presOf" srcId="{92683795-66A9-49F3-B561-BB1D15202894}" destId="{F6B1C281-D8AF-45D4-BF90-D076E2266F26}" srcOrd="0" destOrd="0" presId="urn:microsoft.com/office/officeart/2005/8/layout/default"/>
    <dgm:cxn modelId="{A4B6E5A6-9F38-4003-9EFB-67094B7D6B68}" type="presOf" srcId="{AC7CB84C-2145-4885-B6A6-8E3F7F305081}" destId="{3164ABB8-2266-474A-835D-2BA950D3651A}" srcOrd="0" destOrd="0" presId="urn:microsoft.com/office/officeart/2005/8/layout/default"/>
    <dgm:cxn modelId="{2498FED8-6CB6-4FBB-A479-F8C9293422A7}" type="presParOf" srcId="{F6B1C281-D8AF-45D4-BF90-D076E2266F26}" destId="{AF89EED2-F44A-4985-8252-AE8A17ED95E4}" srcOrd="0" destOrd="0" presId="urn:microsoft.com/office/officeart/2005/8/layout/default"/>
    <dgm:cxn modelId="{30305A0B-9B33-45A6-AB2A-DA61056196F3}" type="presParOf" srcId="{F6B1C281-D8AF-45D4-BF90-D076E2266F26}" destId="{3A3FD279-B0E1-4F27-8AA4-6FC30FBC5C92}" srcOrd="1" destOrd="0" presId="urn:microsoft.com/office/officeart/2005/8/layout/default"/>
    <dgm:cxn modelId="{FEB21119-9C03-4D81-A2B0-F1EC3541A91A}" type="presParOf" srcId="{F6B1C281-D8AF-45D4-BF90-D076E2266F26}" destId="{3164ABB8-2266-474A-835D-2BA950D3651A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17E7C88-A675-42E3-8777-1C2872AD8A71}" type="doc">
      <dgm:prSet loTypeId="urn:microsoft.com/office/officeart/2005/8/layout/vList2" loCatId="list" qsTypeId="urn:microsoft.com/office/officeart/2005/8/quickstyle/simple1" qsCatId="simple" csTypeId="urn:microsoft.com/office/officeart/2005/8/colors/accent4_3" csCatId="accent4" phldr="1"/>
      <dgm:spPr/>
      <dgm:t>
        <a:bodyPr/>
        <a:lstStyle/>
        <a:p>
          <a:endParaRPr lang="en-US"/>
        </a:p>
      </dgm:t>
    </dgm:pt>
    <dgm:pt modelId="{9BF96091-E45D-4A97-94B7-69A8D0B037CF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id-ID" dirty="0" smtClean="0"/>
            <a:t>Purposed Built attraction</a:t>
          </a:r>
          <a:endParaRPr lang="en-US" dirty="0"/>
        </a:p>
      </dgm:t>
    </dgm:pt>
    <dgm:pt modelId="{04612065-822D-49D0-9519-10241AD9223C}" type="parTrans" cxnId="{BBA33F8D-B894-4E73-90C6-54AA735B918E}">
      <dgm:prSet/>
      <dgm:spPr/>
      <dgm:t>
        <a:bodyPr/>
        <a:lstStyle/>
        <a:p>
          <a:endParaRPr lang="en-US"/>
        </a:p>
      </dgm:t>
    </dgm:pt>
    <dgm:pt modelId="{AD2AD614-1F9D-4A11-AAD5-AE519278284A}" type="sibTrans" cxnId="{BBA33F8D-B894-4E73-90C6-54AA735B918E}">
      <dgm:prSet/>
      <dgm:spPr/>
      <dgm:t>
        <a:bodyPr/>
        <a:lstStyle/>
        <a:p>
          <a:endParaRPr lang="en-US"/>
        </a:p>
      </dgm:t>
    </dgm:pt>
    <dgm:pt modelId="{36FA9604-B312-4E5E-997D-23ACDB344597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id-ID" dirty="0" smtClean="0"/>
            <a:t>Primary man made attraction</a:t>
          </a:r>
          <a:endParaRPr lang="en-US" dirty="0"/>
        </a:p>
      </dgm:t>
    </dgm:pt>
    <dgm:pt modelId="{2DD8DFF0-796B-42F0-A479-3F2BE191E52B}" type="parTrans" cxnId="{4894154A-6C59-4783-84CD-36C47103C5FF}">
      <dgm:prSet/>
      <dgm:spPr/>
      <dgm:t>
        <a:bodyPr/>
        <a:lstStyle/>
        <a:p>
          <a:endParaRPr lang="en-US"/>
        </a:p>
      </dgm:t>
    </dgm:pt>
    <dgm:pt modelId="{8FC9DC8D-F222-4BAD-8AFC-B3D8E29F3856}" type="sibTrans" cxnId="{4894154A-6C59-4783-84CD-36C47103C5FF}">
      <dgm:prSet/>
      <dgm:spPr/>
      <dgm:t>
        <a:bodyPr/>
        <a:lstStyle/>
        <a:p>
          <a:endParaRPr lang="en-US"/>
        </a:p>
      </dgm:t>
    </dgm:pt>
    <dgm:pt modelId="{EB48820B-D7F8-47B2-90CD-FC4577D4B705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id-ID" dirty="0" smtClean="0"/>
            <a:t>Primary Natural Attraction</a:t>
          </a:r>
          <a:endParaRPr lang="en-US" dirty="0"/>
        </a:p>
      </dgm:t>
    </dgm:pt>
    <dgm:pt modelId="{E1E06162-6D87-4C8D-8462-170F9B76DB73}" type="parTrans" cxnId="{982381F7-34D4-40B7-992D-82B8C44CFE8A}">
      <dgm:prSet/>
      <dgm:spPr/>
      <dgm:t>
        <a:bodyPr/>
        <a:lstStyle/>
        <a:p>
          <a:endParaRPr lang="en-US"/>
        </a:p>
      </dgm:t>
    </dgm:pt>
    <dgm:pt modelId="{BAF98E01-59BE-47F2-AC92-FCF3D6BBD7AA}" type="sibTrans" cxnId="{982381F7-34D4-40B7-992D-82B8C44CFE8A}">
      <dgm:prSet/>
      <dgm:spPr/>
      <dgm:t>
        <a:bodyPr/>
        <a:lstStyle/>
        <a:p>
          <a:endParaRPr lang="en-US"/>
        </a:p>
      </dgm:t>
    </dgm:pt>
    <dgm:pt modelId="{F0579D52-B90E-43B4-89DB-304666837963}" type="pres">
      <dgm:prSet presAssocID="{F17E7C88-A675-42E3-8777-1C2872AD8A7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9B27563-9E78-4A60-8261-1612F9FA5131}" type="pres">
      <dgm:prSet presAssocID="{9BF96091-E45D-4A97-94B7-69A8D0B037C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DDE8D8-9E2C-4D89-9971-BC9EB5640939}" type="pres">
      <dgm:prSet presAssocID="{AD2AD614-1F9D-4A11-AAD5-AE519278284A}" presName="spacer" presStyleCnt="0"/>
      <dgm:spPr/>
    </dgm:pt>
    <dgm:pt modelId="{ACF4904D-D13C-4845-9234-4E868EDC4D31}" type="pres">
      <dgm:prSet presAssocID="{36FA9604-B312-4E5E-997D-23ACDB34459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76E6A6-50D1-4D4D-8BB0-3DA1BA7CDBCD}" type="pres">
      <dgm:prSet presAssocID="{8FC9DC8D-F222-4BAD-8AFC-B3D8E29F3856}" presName="spacer" presStyleCnt="0"/>
      <dgm:spPr/>
    </dgm:pt>
    <dgm:pt modelId="{E4A89114-B8E0-49FE-8CCA-A69BC908AB55}" type="pres">
      <dgm:prSet presAssocID="{EB48820B-D7F8-47B2-90CD-FC4577D4B70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4CCD4E-C90B-4193-88D7-AFFB9558BE2E}" type="presOf" srcId="{F17E7C88-A675-42E3-8777-1C2872AD8A71}" destId="{F0579D52-B90E-43B4-89DB-304666837963}" srcOrd="0" destOrd="0" presId="urn:microsoft.com/office/officeart/2005/8/layout/vList2"/>
    <dgm:cxn modelId="{15E0D90D-6360-4AC0-99D8-44B943114874}" type="presOf" srcId="{36FA9604-B312-4E5E-997D-23ACDB344597}" destId="{ACF4904D-D13C-4845-9234-4E868EDC4D31}" srcOrd="0" destOrd="0" presId="urn:microsoft.com/office/officeart/2005/8/layout/vList2"/>
    <dgm:cxn modelId="{E6AF07E4-A607-46CA-8676-56BA5B0423FA}" type="presOf" srcId="{EB48820B-D7F8-47B2-90CD-FC4577D4B705}" destId="{E4A89114-B8E0-49FE-8CCA-A69BC908AB55}" srcOrd="0" destOrd="0" presId="urn:microsoft.com/office/officeart/2005/8/layout/vList2"/>
    <dgm:cxn modelId="{618FC69A-AD8A-42B2-8F33-EA2F02CFA1EC}" type="presOf" srcId="{9BF96091-E45D-4A97-94B7-69A8D0B037CF}" destId="{B9B27563-9E78-4A60-8261-1612F9FA5131}" srcOrd="0" destOrd="0" presId="urn:microsoft.com/office/officeart/2005/8/layout/vList2"/>
    <dgm:cxn modelId="{4894154A-6C59-4783-84CD-36C47103C5FF}" srcId="{F17E7C88-A675-42E3-8777-1C2872AD8A71}" destId="{36FA9604-B312-4E5E-997D-23ACDB344597}" srcOrd="1" destOrd="0" parTransId="{2DD8DFF0-796B-42F0-A479-3F2BE191E52B}" sibTransId="{8FC9DC8D-F222-4BAD-8AFC-B3D8E29F3856}"/>
    <dgm:cxn modelId="{BBA33F8D-B894-4E73-90C6-54AA735B918E}" srcId="{F17E7C88-A675-42E3-8777-1C2872AD8A71}" destId="{9BF96091-E45D-4A97-94B7-69A8D0B037CF}" srcOrd="0" destOrd="0" parTransId="{04612065-822D-49D0-9519-10241AD9223C}" sibTransId="{AD2AD614-1F9D-4A11-AAD5-AE519278284A}"/>
    <dgm:cxn modelId="{982381F7-34D4-40B7-992D-82B8C44CFE8A}" srcId="{F17E7C88-A675-42E3-8777-1C2872AD8A71}" destId="{EB48820B-D7F8-47B2-90CD-FC4577D4B705}" srcOrd="2" destOrd="0" parTransId="{E1E06162-6D87-4C8D-8462-170F9B76DB73}" sibTransId="{BAF98E01-59BE-47F2-AC92-FCF3D6BBD7AA}"/>
    <dgm:cxn modelId="{4D5BE417-6D70-4348-B1E2-1DDC9AE0DD10}" type="presParOf" srcId="{F0579D52-B90E-43B4-89DB-304666837963}" destId="{B9B27563-9E78-4A60-8261-1612F9FA5131}" srcOrd="0" destOrd="0" presId="urn:microsoft.com/office/officeart/2005/8/layout/vList2"/>
    <dgm:cxn modelId="{BD2E59AB-5D1D-4A35-8240-3F96350381FD}" type="presParOf" srcId="{F0579D52-B90E-43B4-89DB-304666837963}" destId="{DEDDE8D8-9E2C-4D89-9971-BC9EB5640939}" srcOrd="1" destOrd="0" presId="urn:microsoft.com/office/officeart/2005/8/layout/vList2"/>
    <dgm:cxn modelId="{566539BC-6F42-4FD0-8EAE-34788A27B84D}" type="presParOf" srcId="{F0579D52-B90E-43B4-89DB-304666837963}" destId="{ACF4904D-D13C-4845-9234-4E868EDC4D31}" srcOrd="2" destOrd="0" presId="urn:microsoft.com/office/officeart/2005/8/layout/vList2"/>
    <dgm:cxn modelId="{FC2501CB-4B23-48FC-B22E-B236ED294F79}" type="presParOf" srcId="{F0579D52-B90E-43B4-89DB-304666837963}" destId="{D776E6A6-50D1-4D4D-8BB0-3DA1BA7CDBCD}" srcOrd="3" destOrd="0" presId="urn:microsoft.com/office/officeart/2005/8/layout/vList2"/>
    <dgm:cxn modelId="{A77FE33F-4444-4508-9622-A1CF97FD02B4}" type="presParOf" srcId="{F0579D52-B90E-43B4-89DB-304666837963}" destId="{E4A89114-B8E0-49FE-8CCA-A69BC908AB5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683795-66A9-49F3-B561-BB1D15202894}" type="doc">
      <dgm:prSet loTypeId="urn:microsoft.com/office/officeart/2005/8/layout/default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44F9BDD-535D-4C13-9C69-EED10E8977AB}">
      <dgm:prSet phldrT="[Text]"/>
      <dgm:spPr/>
      <dgm:t>
        <a:bodyPr/>
        <a:lstStyle/>
        <a:p>
          <a:r>
            <a:rPr lang="en-US" dirty="0" smtClean="0"/>
            <a:t>TRUE</a:t>
          </a:r>
          <a:endParaRPr lang="en-US" dirty="0"/>
        </a:p>
      </dgm:t>
    </dgm:pt>
    <dgm:pt modelId="{4BE44BF3-0A59-43CE-84DA-3E7A024C4F40}" type="parTrans" cxnId="{ECDD995E-E330-4982-9007-CD9AA1A077DA}">
      <dgm:prSet/>
      <dgm:spPr/>
      <dgm:t>
        <a:bodyPr/>
        <a:lstStyle/>
        <a:p>
          <a:endParaRPr lang="en-US"/>
        </a:p>
      </dgm:t>
    </dgm:pt>
    <dgm:pt modelId="{80E4A80A-82C5-4B2F-A2A6-236F150E8B87}" type="sibTrans" cxnId="{ECDD995E-E330-4982-9007-CD9AA1A077DA}">
      <dgm:prSet/>
      <dgm:spPr/>
      <dgm:t>
        <a:bodyPr/>
        <a:lstStyle/>
        <a:p>
          <a:endParaRPr lang="en-US"/>
        </a:p>
      </dgm:t>
    </dgm:pt>
    <dgm:pt modelId="{AC7CB84C-2145-4885-B6A6-8E3F7F305081}">
      <dgm:prSet phldrT="[Text]"/>
      <dgm:spPr/>
      <dgm:t>
        <a:bodyPr/>
        <a:lstStyle/>
        <a:p>
          <a:r>
            <a:rPr lang="en-US" dirty="0" smtClean="0"/>
            <a:t>FALSE</a:t>
          </a:r>
          <a:endParaRPr lang="en-US" dirty="0"/>
        </a:p>
      </dgm:t>
    </dgm:pt>
    <dgm:pt modelId="{0E4D99DC-B730-4436-B25D-3583420BBDD9}" type="parTrans" cxnId="{B074697D-410C-499C-9A6E-E44F6BC580BC}">
      <dgm:prSet/>
      <dgm:spPr/>
      <dgm:t>
        <a:bodyPr/>
        <a:lstStyle/>
        <a:p>
          <a:endParaRPr lang="en-US"/>
        </a:p>
      </dgm:t>
    </dgm:pt>
    <dgm:pt modelId="{0522A11A-3C39-4983-8B12-65C6FD49FD5C}" type="sibTrans" cxnId="{B074697D-410C-499C-9A6E-E44F6BC580BC}">
      <dgm:prSet/>
      <dgm:spPr/>
      <dgm:t>
        <a:bodyPr/>
        <a:lstStyle/>
        <a:p>
          <a:endParaRPr lang="en-US"/>
        </a:p>
      </dgm:t>
    </dgm:pt>
    <dgm:pt modelId="{F6B1C281-D8AF-45D4-BF90-D076E2266F26}" type="pres">
      <dgm:prSet presAssocID="{92683795-66A9-49F3-B561-BB1D1520289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89EED2-F44A-4985-8252-AE8A17ED95E4}" type="pres">
      <dgm:prSet presAssocID="{544F9BDD-535D-4C13-9C69-EED10E8977AB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FD279-B0E1-4F27-8AA4-6FC30FBC5C92}" type="pres">
      <dgm:prSet presAssocID="{80E4A80A-82C5-4B2F-A2A6-236F150E8B87}" presName="sibTrans" presStyleCnt="0"/>
      <dgm:spPr/>
    </dgm:pt>
    <dgm:pt modelId="{3164ABB8-2266-474A-835D-2BA950D3651A}" type="pres">
      <dgm:prSet presAssocID="{AC7CB84C-2145-4885-B6A6-8E3F7F305081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6EF5089-37E3-4073-98D9-04474C9DC059}" type="presOf" srcId="{544F9BDD-535D-4C13-9C69-EED10E8977AB}" destId="{AF89EED2-F44A-4985-8252-AE8A17ED95E4}" srcOrd="0" destOrd="0" presId="urn:microsoft.com/office/officeart/2005/8/layout/default"/>
    <dgm:cxn modelId="{8C276818-AC72-4944-B46A-F15CD22D4C32}" type="presOf" srcId="{92683795-66A9-49F3-B561-BB1D15202894}" destId="{F6B1C281-D8AF-45D4-BF90-D076E2266F26}" srcOrd="0" destOrd="0" presId="urn:microsoft.com/office/officeart/2005/8/layout/default"/>
    <dgm:cxn modelId="{B074697D-410C-499C-9A6E-E44F6BC580BC}" srcId="{92683795-66A9-49F3-B561-BB1D15202894}" destId="{AC7CB84C-2145-4885-B6A6-8E3F7F305081}" srcOrd="1" destOrd="0" parTransId="{0E4D99DC-B730-4436-B25D-3583420BBDD9}" sibTransId="{0522A11A-3C39-4983-8B12-65C6FD49FD5C}"/>
    <dgm:cxn modelId="{45A426B0-403E-4F18-881E-39B4BEB6D171}" type="presOf" srcId="{AC7CB84C-2145-4885-B6A6-8E3F7F305081}" destId="{3164ABB8-2266-474A-835D-2BA950D3651A}" srcOrd="0" destOrd="0" presId="urn:microsoft.com/office/officeart/2005/8/layout/default"/>
    <dgm:cxn modelId="{ECDD995E-E330-4982-9007-CD9AA1A077DA}" srcId="{92683795-66A9-49F3-B561-BB1D15202894}" destId="{544F9BDD-535D-4C13-9C69-EED10E8977AB}" srcOrd="0" destOrd="0" parTransId="{4BE44BF3-0A59-43CE-84DA-3E7A024C4F40}" sibTransId="{80E4A80A-82C5-4B2F-A2A6-236F150E8B87}"/>
    <dgm:cxn modelId="{601BD325-9CFE-4E65-966C-85D6958A14AB}" type="presParOf" srcId="{F6B1C281-D8AF-45D4-BF90-D076E2266F26}" destId="{AF89EED2-F44A-4985-8252-AE8A17ED95E4}" srcOrd="0" destOrd="0" presId="urn:microsoft.com/office/officeart/2005/8/layout/default"/>
    <dgm:cxn modelId="{62519E38-5DD0-4333-ADDC-9FA70C3C105A}" type="presParOf" srcId="{F6B1C281-D8AF-45D4-BF90-D076E2266F26}" destId="{3A3FD279-B0E1-4F27-8AA4-6FC30FBC5C92}" srcOrd="1" destOrd="0" presId="urn:microsoft.com/office/officeart/2005/8/layout/default"/>
    <dgm:cxn modelId="{B7AA333E-B169-48E7-8C03-5B096C6D86C7}" type="presParOf" srcId="{F6B1C281-D8AF-45D4-BF90-D076E2266F26}" destId="{3164ABB8-2266-474A-835D-2BA950D3651A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683795-66A9-49F3-B561-BB1D15202894}" type="doc">
      <dgm:prSet loTypeId="urn:microsoft.com/office/officeart/2005/8/layout/default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44F9BDD-535D-4C13-9C69-EED10E8977AB}">
      <dgm:prSet phldrT="[Text]"/>
      <dgm:spPr/>
      <dgm:t>
        <a:bodyPr/>
        <a:lstStyle/>
        <a:p>
          <a:r>
            <a:rPr lang="en-US" dirty="0" smtClean="0"/>
            <a:t>TRUE</a:t>
          </a:r>
          <a:endParaRPr lang="en-US" dirty="0"/>
        </a:p>
      </dgm:t>
    </dgm:pt>
    <dgm:pt modelId="{4BE44BF3-0A59-43CE-84DA-3E7A024C4F40}" type="parTrans" cxnId="{ECDD995E-E330-4982-9007-CD9AA1A077DA}">
      <dgm:prSet/>
      <dgm:spPr/>
      <dgm:t>
        <a:bodyPr/>
        <a:lstStyle/>
        <a:p>
          <a:endParaRPr lang="en-US"/>
        </a:p>
      </dgm:t>
    </dgm:pt>
    <dgm:pt modelId="{80E4A80A-82C5-4B2F-A2A6-236F150E8B87}" type="sibTrans" cxnId="{ECDD995E-E330-4982-9007-CD9AA1A077DA}">
      <dgm:prSet/>
      <dgm:spPr/>
      <dgm:t>
        <a:bodyPr/>
        <a:lstStyle/>
        <a:p>
          <a:endParaRPr lang="en-US"/>
        </a:p>
      </dgm:t>
    </dgm:pt>
    <dgm:pt modelId="{AC7CB84C-2145-4885-B6A6-8E3F7F305081}">
      <dgm:prSet phldrT="[Text]"/>
      <dgm:spPr/>
      <dgm:t>
        <a:bodyPr/>
        <a:lstStyle/>
        <a:p>
          <a:r>
            <a:rPr lang="en-US" dirty="0" smtClean="0"/>
            <a:t>FALSE</a:t>
          </a:r>
          <a:endParaRPr lang="en-US" dirty="0"/>
        </a:p>
      </dgm:t>
    </dgm:pt>
    <dgm:pt modelId="{0E4D99DC-B730-4436-B25D-3583420BBDD9}" type="parTrans" cxnId="{B074697D-410C-499C-9A6E-E44F6BC580BC}">
      <dgm:prSet/>
      <dgm:spPr/>
      <dgm:t>
        <a:bodyPr/>
        <a:lstStyle/>
        <a:p>
          <a:endParaRPr lang="en-US"/>
        </a:p>
      </dgm:t>
    </dgm:pt>
    <dgm:pt modelId="{0522A11A-3C39-4983-8B12-65C6FD49FD5C}" type="sibTrans" cxnId="{B074697D-410C-499C-9A6E-E44F6BC580BC}">
      <dgm:prSet/>
      <dgm:spPr/>
      <dgm:t>
        <a:bodyPr/>
        <a:lstStyle/>
        <a:p>
          <a:endParaRPr lang="en-US"/>
        </a:p>
      </dgm:t>
    </dgm:pt>
    <dgm:pt modelId="{F6B1C281-D8AF-45D4-BF90-D076E2266F26}" type="pres">
      <dgm:prSet presAssocID="{92683795-66A9-49F3-B561-BB1D1520289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89EED2-F44A-4985-8252-AE8A17ED95E4}" type="pres">
      <dgm:prSet presAssocID="{544F9BDD-535D-4C13-9C69-EED10E8977AB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FD279-B0E1-4F27-8AA4-6FC30FBC5C92}" type="pres">
      <dgm:prSet presAssocID="{80E4A80A-82C5-4B2F-A2A6-236F150E8B87}" presName="sibTrans" presStyleCnt="0"/>
      <dgm:spPr/>
    </dgm:pt>
    <dgm:pt modelId="{3164ABB8-2266-474A-835D-2BA950D3651A}" type="pres">
      <dgm:prSet presAssocID="{AC7CB84C-2145-4885-B6A6-8E3F7F305081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74697D-410C-499C-9A6E-E44F6BC580BC}" srcId="{92683795-66A9-49F3-B561-BB1D15202894}" destId="{AC7CB84C-2145-4885-B6A6-8E3F7F305081}" srcOrd="1" destOrd="0" parTransId="{0E4D99DC-B730-4436-B25D-3583420BBDD9}" sibTransId="{0522A11A-3C39-4983-8B12-65C6FD49FD5C}"/>
    <dgm:cxn modelId="{46D1AC12-A554-49D2-91F2-03D6D8BB7B85}" type="presOf" srcId="{AC7CB84C-2145-4885-B6A6-8E3F7F305081}" destId="{3164ABB8-2266-474A-835D-2BA950D3651A}" srcOrd="0" destOrd="0" presId="urn:microsoft.com/office/officeart/2005/8/layout/default"/>
    <dgm:cxn modelId="{D4B57D33-F120-445D-B42D-175CA4C22FA7}" type="presOf" srcId="{544F9BDD-535D-4C13-9C69-EED10E8977AB}" destId="{AF89EED2-F44A-4985-8252-AE8A17ED95E4}" srcOrd="0" destOrd="0" presId="urn:microsoft.com/office/officeart/2005/8/layout/default"/>
    <dgm:cxn modelId="{ECDD995E-E330-4982-9007-CD9AA1A077DA}" srcId="{92683795-66A9-49F3-B561-BB1D15202894}" destId="{544F9BDD-535D-4C13-9C69-EED10E8977AB}" srcOrd="0" destOrd="0" parTransId="{4BE44BF3-0A59-43CE-84DA-3E7A024C4F40}" sibTransId="{80E4A80A-82C5-4B2F-A2A6-236F150E8B87}"/>
    <dgm:cxn modelId="{8224F676-41E8-44DC-915A-FE52ACB8224C}" type="presOf" srcId="{92683795-66A9-49F3-B561-BB1D15202894}" destId="{F6B1C281-D8AF-45D4-BF90-D076E2266F26}" srcOrd="0" destOrd="0" presId="urn:microsoft.com/office/officeart/2005/8/layout/default"/>
    <dgm:cxn modelId="{5C6C8758-BBE5-4292-BA96-07AD7769E080}" type="presParOf" srcId="{F6B1C281-D8AF-45D4-BF90-D076E2266F26}" destId="{AF89EED2-F44A-4985-8252-AE8A17ED95E4}" srcOrd="0" destOrd="0" presId="urn:microsoft.com/office/officeart/2005/8/layout/default"/>
    <dgm:cxn modelId="{A26072FC-6433-49E4-B454-DA2A3B88F1BF}" type="presParOf" srcId="{F6B1C281-D8AF-45D4-BF90-D076E2266F26}" destId="{3A3FD279-B0E1-4F27-8AA4-6FC30FBC5C92}" srcOrd="1" destOrd="0" presId="urn:microsoft.com/office/officeart/2005/8/layout/default"/>
    <dgm:cxn modelId="{30072A5B-46D1-44D5-BF4F-A3C36D389A54}" type="presParOf" srcId="{F6B1C281-D8AF-45D4-BF90-D076E2266F26}" destId="{3164ABB8-2266-474A-835D-2BA950D3651A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2683795-66A9-49F3-B561-BB1D15202894}" type="doc">
      <dgm:prSet loTypeId="urn:microsoft.com/office/officeart/2005/8/layout/default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44F9BDD-535D-4C13-9C69-EED10E8977AB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TRUE</a:t>
          </a:r>
          <a:endParaRPr lang="en-US" dirty="0"/>
        </a:p>
      </dgm:t>
    </dgm:pt>
    <dgm:pt modelId="{4BE44BF3-0A59-43CE-84DA-3E7A024C4F40}" type="parTrans" cxnId="{ECDD995E-E330-4982-9007-CD9AA1A077DA}">
      <dgm:prSet/>
      <dgm:spPr/>
      <dgm:t>
        <a:bodyPr/>
        <a:lstStyle/>
        <a:p>
          <a:endParaRPr lang="en-US"/>
        </a:p>
      </dgm:t>
    </dgm:pt>
    <dgm:pt modelId="{80E4A80A-82C5-4B2F-A2A6-236F150E8B87}" type="sibTrans" cxnId="{ECDD995E-E330-4982-9007-CD9AA1A077DA}">
      <dgm:prSet/>
      <dgm:spPr/>
      <dgm:t>
        <a:bodyPr/>
        <a:lstStyle/>
        <a:p>
          <a:endParaRPr lang="en-US"/>
        </a:p>
      </dgm:t>
    </dgm:pt>
    <dgm:pt modelId="{AC7CB84C-2145-4885-B6A6-8E3F7F305081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 smtClean="0"/>
            <a:t>FALSE</a:t>
          </a:r>
          <a:endParaRPr lang="en-US" dirty="0"/>
        </a:p>
      </dgm:t>
    </dgm:pt>
    <dgm:pt modelId="{0E4D99DC-B730-4436-B25D-3583420BBDD9}" type="parTrans" cxnId="{B074697D-410C-499C-9A6E-E44F6BC580BC}">
      <dgm:prSet/>
      <dgm:spPr/>
      <dgm:t>
        <a:bodyPr/>
        <a:lstStyle/>
        <a:p>
          <a:endParaRPr lang="en-US"/>
        </a:p>
      </dgm:t>
    </dgm:pt>
    <dgm:pt modelId="{0522A11A-3C39-4983-8B12-65C6FD49FD5C}" type="sibTrans" cxnId="{B074697D-410C-499C-9A6E-E44F6BC580BC}">
      <dgm:prSet/>
      <dgm:spPr/>
      <dgm:t>
        <a:bodyPr/>
        <a:lstStyle/>
        <a:p>
          <a:endParaRPr lang="en-US"/>
        </a:p>
      </dgm:t>
    </dgm:pt>
    <dgm:pt modelId="{F6B1C281-D8AF-45D4-BF90-D076E2266F26}" type="pres">
      <dgm:prSet presAssocID="{92683795-66A9-49F3-B561-BB1D1520289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89EED2-F44A-4985-8252-AE8A17ED95E4}" type="pres">
      <dgm:prSet presAssocID="{544F9BDD-535D-4C13-9C69-EED10E8977AB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FD279-B0E1-4F27-8AA4-6FC30FBC5C92}" type="pres">
      <dgm:prSet presAssocID="{80E4A80A-82C5-4B2F-A2A6-236F150E8B87}" presName="sibTrans" presStyleCnt="0"/>
      <dgm:spPr/>
    </dgm:pt>
    <dgm:pt modelId="{3164ABB8-2266-474A-835D-2BA950D3651A}" type="pres">
      <dgm:prSet presAssocID="{AC7CB84C-2145-4885-B6A6-8E3F7F305081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74697D-410C-499C-9A6E-E44F6BC580BC}" srcId="{92683795-66A9-49F3-B561-BB1D15202894}" destId="{AC7CB84C-2145-4885-B6A6-8E3F7F305081}" srcOrd="1" destOrd="0" parTransId="{0E4D99DC-B730-4436-B25D-3583420BBDD9}" sibTransId="{0522A11A-3C39-4983-8B12-65C6FD49FD5C}"/>
    <dgm:cxn modelId="{0B05B743-ECAC-41BB-B3D7-0637F580E6C6}" type="presOf" srcId="{544F9BDD-535D-4C13-9C69-EED10E8977AB}" destId="{AF89EED2-F44A-4985-8252-AE8A17ED95E4}" srcOrd="0" destOrd="0" presId="urn:microsoft.com/office/officeart/2005/8/layout/default"/>
    <dgm:cxn modelId="{72F92797-1652-45BA-912C-10B88A66E736}" type="presOf" srcId="{AC7CB84C-2145-4885-B6A6-8E3F7F305081}" destId="{3164ABB8-2266-474A-835D-2BA950D3651A}" srcOrd="0" destOrd="0" presId="urn:microsoft.com/office/officeart/2005/8/layout/default"/>
    <dgm:cxn modelId="{ECDD995E-E330-4982-9007-CD9AA1A077DA}" srcId="{92683795-66A9-49F3-B561-BB1D15202894}" destId="{544F9BDD-535D-4C13-9C69-EED10E8977AB}" srcOrd="0" destOrd="0" parTransId="{4BE44BF3-0A59-43CE-84DA-3E7A024C4F40}" sibTransId="{80E4A80A-82C5-4B2F-A2A6-236F150E8B87}"/>
    <dgm:cxn modelId="{A8D84AA7-76C4-4F36-BCA7-3547412B7AC5}" type="presOf" srcId="{92683795-66A9-49F3-B561-BB1D15202894}" destId="{F6B1C281-D8AF-45D4-BF90-D076E2266F26}" srcOrd="0" destOrd="0" presId="urn:microsoft.com/office/officeart/2005/8/layout/default"/>
    <dgm:cxn modelId="{89507C08-6C99-4199-8F71-0CCEDAFC7334}" type="presParOf" srcId="{F6B1C281-D8AF-45D4-BF90-D076E2266F26}" destId="{AF89EED2-F44A-4985-8252-AE8A17ED95E4}" srcOrd="0" destOrd="0" presId="urn:microsoft.com/office/officeart/2005/8/layout/default"/>
    <dgm:cxn modelId="{B040E411-2339-47D3-9B79-9E62E4341874}" type="presParOf" srcId="{F6B1C281-D8AF-45D4-BF90-D076E2266F26}" destId="{3A3FD279-B0E1-4F27-8AA4-6FC30FBC5C92}" srcOrd="1" destOrd="0" presId="urn:microsoft.com/office/officeart/2005/8/layout/default"/>
    <dgm:cxn modelId="{CDF91E7C-3EA1-4E42-A256-E9C071A2CF18}" type="presParOf" srcId="{F6B1C281-D8AF-45D4-BF90-D076E2266F26}" destId="{3164ABB8-2266-474A-835D-2BA950D3651A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17E7C88-A675-42E3-8777-1C2872AD8A71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9BF96091-E45D-4A97-94B7-69A8D0B037CF}">
      <dgm:prSet phldrT="[Text]"/>
      <dgm:spPr/>
      <dgm:t>
        <a:bodyPr/>
        <a:lstStyle/>
        <a:p>
          <a:r>
            <a:rPr lang="id-ID" dirty="0" smtClean="0"/>
            <a:t>Metode Harga Mark Up</a:t>
          </a:r>
          <a:endParaRPr lang="en-US" dirty="0"/>
        </a:p>
      </dgm:t>
    </dgm:pt>
    <dgm:pt modelId="{04612065-822D-49D0-9519-10241AD9223C}" type="parTrans" cxnId="{BBA33F8D-B894-4E73-90C6-54AA735B918E}">
      <dgm:prSet/>
      <dgm:spPr/>
      <dgm:t>
        <a:bodyPr/>
        <a:lstStyle/>
        <a:p>
          <a:endParaRPr lang="en-US"/>
        </a:p>
      </dgm:t>
    </dgm:pt>
    <dgm:pt modelId="{AD2AD614-1F9D-4A11-AAD5-AE519278284A}" type="sibTrans" cxnId="{BBA33F8D-B894-4E73-90C6-54AA735B918E}">
      <dgm:prSet/>
      <dgm:spPr/>
      <dgm:t>
        <a:bodyPr/>
        <a:lstStyle/>
        <a:p>
          <a:endParaRPr lang="en-US"/>
        </a:p>
      </dgm:t>
    </dgm:pt>
    <dgm:pt modelId="{36FA9604-B312-4E5E-997D-23ACDB344597}">
      <dgm:prSet phldrT="[Text]"/>
      <dgm:spPr/>
      <dgm:t>
        <a:bodyPr/>
        <a:lstStyle/>
        <a:p>
          <a:r>
            <a:rPr lang="id-ID" dirty="0" smtClean="0"/>
            <a:t>Metode harga biaya plus</a:t>
          </a:r>
          <a:endParaRPr lang="en-US" dirty="0"/>
        </a:p>
      </dgm:t>
    </dgm:pt>
    <dgm:pt modelId="{2DD8DFF0-796B-42F0-A479-3F2BE191E52B}" type="parTrans" cxnId="{4894154A-6C59-4783-84CD-36C47103C5FF}">
      <dgm:prSet/>
      <dgm:spPr/>
      <dgm:t>
        <a:bodyPr/>
        <a:lstStyle/>
        <a:p>
          <a:endParaRPr lang="en-US"/>
        </a:p>
      </dgm:t>
    </dgm:pt>
    <dgm:pt modelId="{8FC9DC8D-F222-4BAD-8AFC-B3D8E29F3856}" type="sibTrans" cxnId="{4894154A-6C59-4783-84CD-36C47103C5FF}">
      <dgm:prSet/>
      <dgm:spPr/>
      <dgm:t>
        <a:bodyPr/>
        <a:lstStyle/>
        <a:p>
          <a:endParaRPr lang="en-US"/>
        </a:p>
      </dgm:t>
    </dgm:pt>
    <dgm:pt modelId="{EB48820B-D7F8-47B2-90CD-FC4577D4B705}">
      <dgm:prSet/>
      <dgm:spPr/>
      <dgm:t>
        <a:bodyPr/>
        <a:lstStyle/>
        <a:p>
          <a:r>
            <a:rPr lang="id-ID" dirty="0" smtClean="0"/>
            <a:t>Metode break even</a:t>
          </a:r>
          <a:endParaRPr lang="en-US" dirty="0"/>
        </a:p>
      </dgm:t>
    </dgm:pt>
    <dgm:pt modelId="{E1E06162-6D87-4C8D-8462-170F9B76DB73}" type="parTrans" cxnId="{982381F7-34D4-40B7-992D-82B8C44CFE8A}">
      <dgm:prSet/>
      <dgm:spPr/>
      <dgm:t>
        <a:bodyPr/>
        <a:lstStyle/>
        <a:p>
          <a:endParaRPr lang="en-US"/>
        </a:p>
      </dgm:t>
    </dgm:pt>
    <dgm:pt modelId="{BAF98E01-59BE-47F2-AC92-FCF3D6BBD7AA}" type="sibTrans" cxnId="{982381F7-34D4-40B7-992D-82B8C44CFE8A}">
      <dgm:prSet/>
      <dgm:spPr/>
      <dgm:t>
        <a:bodyPr/>
        <a:lstStyle/>
        <a:p>
          <a:endParaRPr lang="en-US"/>
        </a:p>
      </dgm:t>
    </dgm:pt>
    <dgm:pt modelId="{F0579D52-B90E-43B4-89DB-304666837963}" type="pres">
      <dgm:prSet presAssocID="{F17E7C88-A675-42E3-8777-1C2872AD8A7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9B27563-9E78-4A60-8261-1612F9FA5131}" type="pres">
      <dgm:prSet presAssocID="{9BF96091-E45D-4A97-94B7-69A8D0B037C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DDE8D8-9E2C-4D89-9971-BC9EB5640939}" type="pres">
      <dgm:prSet presAssocID="{AD2AD614-1F9D-4A11-AAD5-AE519278284A}" presName="spacer" presStyleCnt="0"/>
      <dgm:spPr/>
    </dgm:pt>
    <dgm:pt modelId="{ACF4904D-D13C-4845-9234-4E868EDC4D31}" type="pres">
      <dgm:prSet presAssocID="{36FA9604-B312-4E5E-997D-23ACDB34459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76E6A6-50D1-4D4D-8BB0-3DA1BA7CDBCD}" type="pres">
      <dgm:prSet presAssocID="{8FC9DC8D-F222-4BAD-8AFC-B3D8E29F3856}" presName="spacer" presStyleCnt="0"/>
      <dgm:spPr/>
    </dgm:pt>
    <dgm:pt modelId="{E4A89114-B8E0-49FE-8CCA-A69BC908AB55}" type="pres">
      <dgm:prSet presAssocID="{EB48820B-D7F8-47B2-90CD-FC4577D4B70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4BECF5F-84C3-4C7D-9F8D-A4F65BC04E08}" type="presOf" srcId="{F17E7C88-A675-42E3-8777-1C2872AD8A71}" destId="{F0579D52-B90E-43B4-89DB-304666837963}" srcOrd="0" destOrd="0" presId="urn:microsoft.com/office/officeart/2005/8/layout/vList2"/>
    <dgm:cxn modelId="{4894154A-6C59-4783-84CD-36C47103C5FF}" srcId="{F17E7C88-A675-42E3-8777-1C2872AD8A71}" destId="{36FA9604-B312-4E5E-997D-23ACDB344597}" srcOrd="1" destOrd="0" parTransId="{2DD8DFF0-796B-42F0-A479-3F2BE191E52B}" sibTransId="{8FC9DC8D-F222-4BAD-8AFC-B3D8E29F3856}"/>
    <dgm:cxn modelId="{C81377E0-E47E-4742-95B2-F8418A0D19D5}" type="presOf" srcId="{36FA9604-B312-4E5E-997D-23ACDB344597}" destId="{ACF4904D-D13C-4845-9234-4E868EDC4D31}" srcOrd="0" destOrd="0" presId="urn:microsoft.com/office/officeart/2005/8/layout/vList2"/>
    <dgm:cxn modelId="{73D1BFCB-19EE-4418-8ADC-7D8CD5961970}" type="presOf" srcId="{9BF96091-E45D-4A97-94B7-69A8D0B037CF}" destId="{B9B27563-9E78-4A60-8261-1612F9FA5131}" srcOrd="0" destOrd="0" presId="urn:microsoft.com/office/officeart/2005/8/layout/vList2"/>
    <dgm:cxn modelId="{BBA33F8D-B894-4E73-90C6-54AA735B918E}" srcId="{F17E7C88-A675-42E3-8777-1C2872AD8A71}" destId="{9BF96091-E45D-4A97-94B7-69A8D0B037CF}" srcOrd="0" destOrd="0" parTransId="{04612065-822D-49D0-9519-10241AD9223C}" sibTransId="{AD2AD614-1F9D-4A11-AAD5-AE519278284A}"/>
    <dgm:cxn modelId="{982381F7-34D4-40B7-992D-82B8C44CFE8A}" srcId="{F17E7C88-A675-42E3-8777-1C2872AD8A71}" destId="{EB48820B-D7F8-47B2-90CD-FC4577D4B705}" srcOrd="2" destOrd="0" parTransId="{E1E06162-6D87-4C8D-8462-170F9B76DB73}" sibTransId="{BAF98E01-59BE-47F2-AC92-FCF3D6BBD7AA}"/>
    <dgm:cxn modelId="{72160D3C-D7C1-412F-8272-90AF3882748F}" type="presOf" srcId="{EB48820B-D7F8-47B2-90CD-FC4577D4B705}" destId="{E4A89114-B8E0-49FE-8CCA-A69BC908AB55}" srcOrd="0" destOrd="0" presId="urn:microsoft.com/office/officeart/2005/8/layout/vList2"/>
    <dgm:cxn modelId="{F5956388-9AD4-41E4-8FDF-08B0D62C4441}" type="presParOf" srcId="{F0579D52-B90E-43B4-89DB-304666837963}" destId="{B9B27563-9E78-4A60-8261-1612F9FA5131}" srcOrd="0" destOrd="0" presId="urn:microsoft.com/office/officeart/2005/8/layout/vList2"/>
    <dgm:cxn modelId="{A1054747-B9C7-45D9-8289-DACB97328C40}" type="presParOf" srcId="{F0579D52-B90E-43B4-89DB-304666837963}" destId="{DEDDE8D8-9E2C-4D89-9971-BC9EB5640939}" srcOrd="1" destOrd="0" presId="urn:microsoft.com/office/officeart/2005/8/layout/vList2"/>
    <dgm:cxn modelId="{0F7D97DD-7BB6-4595-97A6-BF912BC0CA0D}" type="presParOf" srcId="{F0579D52-B90E-43B4-89DB-304666837963}" destId="{ACF4904D-D13C-4845-9234-4E868EDC4D31}" srcOrd="2" destOrd="0" presId="urn:microsoft.com/office/officeart/2005/8/layout/vList2"/>
    <dgm:cxn modelId="{244C6505-2303-4C8D-A57A-B03021B922F6}" type="presParOf" srcId="{F0579D52-B90E-43B4-89DB-304666837963}" destId="{D776E6A6-50D1-4D4D-8BB0-3DA1BA7CDBCD}" srcOrd="3" destOrd="0" presId="urn:microsoft.com/office/officeart/2005/8/layout/vList2"/>
    <dgm:cxn modelId="{32748374-A82E-408F-8C24-6EE605D88454}" type="presParOf" srcId="{F0579D52-B90E-43B4-89DB-304666837963}" destId="{E4A89114-B8E0-49FE-8CCA-A69BC908AB5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17E7C88-A675-42E3-8777-1C2872AD8A71}" type="doc">
      <dgm:prSet loTypeId="urn:microsoft.com/office/officeart/2005/8/layout/vList2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9BF96091-E45D-4A97-94B7-69A8D0B037CF}">
      <dgm:prSet phldrT="[Text]"/>
      <dgm:spPr/>
      <dgm:t>
        <a:bodyPr/>
        <a:lstStyle/>
        <a:p>
          <a:r>
            <a:rPr lang="id-ID" dirty="0" smtClean="0"/>
            <a:t>Harga psikologis</a:t>
          </a:r>
          <a:endParaRPr lang="en-US" dirty="0"/>
        </a:p>
      </dgm:t>
    </dgm:pt>
    <dgm:pt modelId="{04612065-822D-49D0-9519-10241AD9223C}" type="parTrans" cxnId="{BBA33F8D-B894-4E73-90C6-54AA735B918E}">
      <dgm:prSet/>
      <dgm:spPr/>
      <dgm:t>
        <a:bodyPr/>
        <a:lstStyle/>
        <a:p>
          <a:endParaRPr lang="en-US"/>
        </a:p>
      </dgm:t>
    </dgm:pt>
    <dgm:pt modelId="{AD2AD614-1F9D-4A11-AAD5-AE519278284A}" type="sibTrans" cxnId="{BBA33F8D-B894-4E73-90C6-54AA735B918E}">
      <dgm:prSet/>
      <dgm:spPr/>
      <dgm:t>
        <a:bodyPr/>
        <a:lstStyle/>
        <a:p>
          <a:endParaRPr lang="en-US"/>
        </a:p>
      </dgm:t>
    </dgm:pt>
    <dgm:pt modelId="{36FA9604-B312-4E5E-997D-23ACDB344597}">
      <dgm:prSet phldrT="[Text]"/>
      <dgm:spPr/>
      <dgm:t>
        <a:bodyPr/>
        <a:lstStyle/>
        <a:p>
          <a:r>
            <a:rPr lang="id-ID" dirty="0" smtClean="0"/>
            <a:t>Harga skimming pasar</a:t>
          </a:r>
          <a:endParaRPr lang="en-US" dirty="0"/>
        </a:p>
      </dgm:t>
    </dgm:pt>
    <dgm:pt modelId="{2DD8DFF0-796B-42F0-A479-3F2BE191E52B}" type="parTrans" cxnId="{4894154A-6C59-4783-84CD-36C47103C5FF}">
      <dgm:prSet/>
      <dgm:spPr/>
      <dgm:t>
        <a:bodyPr/>
        <a:lstStyle/>
        <a:p>
          <a:endParaRPr lang="en-US"/>
        </a:p>
      </dgm:t>
    </dgm:pt>
    <dgm:pt modelId="{8FC9DC8D-F222-4BAD-8AFC-B3D8E29F3856}" type="sibTrans" cxnId="{4894154A-6C59-4783-84CD-36C47103C5FF}">
      <dgm:prSet/>
      <dgm:spPr/>
      <dgm:t>
        <a:bodyPr/>
        <a:lstStyle/>
        <a:p>
          <a:endParaRPr lang="en-US"/>
        </a:p>
      </dgm:t>
    </dgm:pt>
    <dgm:pt modelId="{EB48820B-D7F8-47B2-90CD-FC4577D4B705}">
      <dgm:prSet/>
      <dgm:spPr/>
      <dgm:t>
        <a:bodyPr/>
        <a:lstStyle/>
        <a:p>
          <a:r>
            <a:rPr lang="id-ID" dirty="0" smtClean="0"/>
            <a:t>Harga penetrasi pasar</a:t>
          </a:r>
          <a:endParaRPr lang="en-US" dirty="0"/>
        </a:p>
      </dgm:t>
    </dgm:pt>
    <dgm:pt modelId="{E1E06162-6D87-4C8D-8462-170F9B76DB73}" type="parTrans" cxnId="{982381F7-34D4-40B7-992D-82B8C44CFE8A}">
      <dgm:prSet/>
      <dgm:spPr/>
      <dgm:t>
        <a:bodyPr/>
        <a:lstStyle/>
        <a:p>
          <a:endParaRPr lang="en-US"/>
        </a:p>
      </dgm:t>
    </dgm:pt>
    <dgm:pt modelId="{BAF98E01-59BE-47F2-AC92-FCF3D6BBD7AA}" type="sibTrans" cxnId="{982381F7-34D4-40B7-992D-82B8C44CFE8A}">
      <dgm:prSet/>
      <dgm:spPr/>
      <dgm:t>
        <a:bodyPr/>
        <a:lstStyle/>
        <a:p>
          <a:endParaRPr lang="en-US"/>
        </a:p>
      </dgm:t>
    </dgm:pt>
    <dgm:pt modelId="{F0579D52-B90E-43B4-89DB-304666837963}" type="pres">
      <dgm:prSet presAssocID="{F17E7C88-A675-42E3-8777-1C2872AD8A7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9B27563-9E78-4A60-8261-1612F9FA5131}" type="pres">
      <dgm:prSet presAssocID="{9BF96091-E45D-4A97-94B7-69A8D0B037C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DDE8D8-9E2C-4D89-9971-BC9EB5640939}" type="pres">
      <dgm:prSet presAssocID="{AD2AD614-1F9D-4A11-AAD5-AE519278284A}" presName="spacer" presStyleCnt="0"/>
      <dgm:spPr/>
    </dgm:pt>
    <dgm:pt modelId="{ACF4904D-D13C-4845-9234-4E868EDC4D31}" type="pres">
      <dgm:prSet presAssocID="{36FA9604-B312-4E5E-997D-23ACDB34459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76E6A6-50D1-4D4D-8BB0-3DA1BA7CDBCD}" type="pres">
      <dgm:prSet presAssocID="{8FC9DC8D-F222-4BAD-8AFC-B3D8E29F3856}" presName="spacer" presStyleCnt="0"/>
      <dgm:spPr/>
    </dgm:pt>
    <dgm:pt modelId="{E4A89114-B8E0-49FE-8CCA-A69BC908AB55}" type="pres">
      <dgm:prSet presAssocID="{EB48820B-D7F8-47B2-90CD-FC4577D4B70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13DB363-17A2-48E1-B902-9CA58715628E}" type="presOf" srcId="{9BF96091-E45D-4A97-94B7-69A8D0B037CF}" destId="{B9B27563-9E78-4A60-8261-1612F9FA5131}" srcOrd="0" destOrd="0" presId="urn:microsoft.com/office/officeart/2005/8/layout/vList2"/>
    <dgm:cxn modelId="{4396C05A-F9B3-4EB4-99CE-AD80CACE0F95}" type="presOf" srcId="{EB48820B-D7F8-47B2-90CD-FC4577D4B705}" destId="{E4A89114-B8E0-49FE-8CCA-A69BC908AB55}" srcOrd="0" destOrd="0" presId="urn:microsoft.com/office/officeart/2005/8/layout/vList2"/>
    <dgm:cxn modelId="{4894154A-6C59-4783-84CD-36C47103C5FF}" srcId="{F17E7C88-A675-42E3-8777-1C2872AD8A71}" destId="{36FA9604-B312-4E5E-997D-23ACDB344597}" srcOrd="1" destOrd="0" parTransId="{2DD8DFF0-796B-42F0-A479-3F2BE191E52B}" sibTransId="{8FC9DC8D-F222-4BAD-8AFC-B3D8E29F3856}"/>
    <dgm:cxn modelId="{10740B9F-3889-4F05-9B26-7A4BEFFF5125}" type="presOf" srcId="{36FA9604-B312-4E5E-997D-23ACDB344597}" destId="{ACF4904D-D13C-4845-9234-4E868EDC4D31}" srcOrd="0" destOrd="0" presId="urn:microsoft.com/office/officeart/2005/8/layout/vList2"/>
    <dgm:cxn modelId="{BBA33F8D-B894-4E73-90C6-54AA735B918E}" srcId="{F17E7C88-A675-42E3-8777-1C2872AD8A71}" destId="{9BF96091-E45D-4A97-94B7-69A8D0B037CF}" srcOrd="0" destOrd="0" parTransId="{04612065-822D-49D0-9519-10241AD9223C}" sibTransId="{AD2AD614-1F9D-4A11-AAD5-AE519278284A}"/>
    <dgm:cxn modelId="{982381F7-34D4-40B7-992D-82B8C44CFE8A}" srcId="{F17E7C88-A675-42E3-8777-1C2872AD8A71}" destId="{EB48820B-D7F8-47B2-90CD-FC4577D4B705}" srcOrd="2" destOrd="0" parTransId="{E1E06162-6D87-4C8D-8462-170F9B76DB73}" sibTransId="{BAF98E01-59BE-47F2-AC92-FCF3D6BBD7AA}"/>
    <dgm:cxn modelId="{B4A94F8E-9309-4868-90D9-B8F66F570BE8}" type="presOf" srcId="{F17E7C88-A675-42E3-8777-1C2872AD8A71}" destId="{F0579D52-B90E-43B4-89DB-304666837963}" srcOrd="0" destOrd="0" presId="urn:microsoft.com/office/officeart/2005/8/layout/vList2"/>
    <dgm:cxn modelId="{DCD84562-4E75-45DB-AA37-3D5CA2E8566B}" type="presParOf" srcId="{F0579D52-B90E-43B4-89DB-304666837963}" destId="{B9B27563-9E78-4A60-8261-1612F9FA5131}" srcOrd="0" destOrd="0" presId="urn:microsoft.com/office/officeart/2005/8/layout/vList2"/>
    <dgm:cxn modelId="{C81DDDBE-E010-459B-A58B-B7AF2D4D9887}" type="presParOf" srcId="{F0579D52-B90E-43B4-89DB-304666837963}" destId="{DEDDE8D8-9E2C-4D89-9971-BC9EB5640939}" srcOrd="1" destOrd="0" presId="urn:microsoft.com/office/officeart/2005/8/layout/vList2"/>
    <dgm:cxn modelId="{C36A5626-4588-4155-A991-DE7B530692E9}" type="presParOf" srcId="{F0579D52-B90E-43B4-89DB-304666837963}" destId="{ACF4904D-D13C-4845-9234-4E868EDC4D31}" srcOrd="2" destOrd="0" presId="urn:microsoft.com/office/officeart/2005/8/layout/vList2"/>
    <dgm:cxn modelId="{9DAED9C3-4A00-4887-8BAF-E164FAB6F3B7}" type="presParOf" srcId="{F0579D52-B90E-43B4-89DB-304666837963}" destId="{D776E6A6-50D1-4D4D-8BB0-3DA1BA7CDBCD}" srcOrd="3" destOrd="0" presId="urn:microsoft.com/office/officeart/2005/8/layout/vList2"/>
    <dgm:cxn modelId="{451D8AA4-259F-4020-8325-B8E126165191}" type="presParOf" srcId="{F0579D52-B90E-43B4-89DB-304666837963}" destId="{E4A89114-B8E0-49FE-8CCA-A69BC908AB5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17E7C88-A675-42E3-8777-1C2872AD8A71}" type="doc">
      <dgm:prSet loTypeId="urn:microsoft.com/office/officeart/2005/8/layout/vList2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9BF96091-E45D-4A97-94B7-69A8D0B037CF}">
      <dgm:prSet phldrT="[Text]"/>
      <dgm:spPr/>
      <dgm:t>
        <a:bodyPr/>
        <a:lstStyle/>
        <a:p>
          <a:r>
            <a:rPr lang="id-ID" dirty="0" smtClean="0"/>
            <a:t>Control capacity</a:t>
          </a:r>
          <a:endParaRPr lang="en-US" dirty="0"/>
        </a:p>
      </dgm:t>
    </dgm:pt>
    <dgm:pt modelId="{04612065-822D-49D0-9519-10241AD9223C}" type="parTrans" cxnId="{BBA33F8D-B894-4E73-90C6-54AA735B918E}">
      <dgm:prSet/>
      <dgm:spPr/>
      <dgm:t>
        <a:bodyPr/>
        <a:lstStyle/>
        <a:p>
          <a:endParaRPr lang="en-US"/>
        </a:p>
      </dgm:t>
    </dgm:pt>
    <dgm:pt modelId="{AD2AD614-1F9D-4A11-AAD5-AE519278284A}" type="sibTrans" cxnId="{BBA33F8D-B894-4E73-90C6-54AA735B918E}">
      <dgm:prSet/>
      <dgm:spPr/>
      <dgm:t>
        <a:bodyPr/>
        <a:lstStyle/>
        <a:p>
          <a:endParaRPr lang="en-US"/>
        </a:p>
      </dgm:t>
    </dgm:pt>
    <dgm:pt modelId="{36FA9604-B312-4E5E-997D-23ACDB344597}">
      <dgm:prSet phldrT="[Text]"/>
      <dgm:spPr/>
      <dgm:t>
        <a:bodyPr/>
        <a:lstStyle/>
        <a:p>
          <a:r>
            <a:rPr lang="id-ID" dirty="0" smtClean="0"/>
            <a:t>Tourism area</a:t>
          </a:r>
          <a:endParaRPr lang="en-US" dirty="0"/>
        </a:p>
      </dgm:t>
    </dgm:pt>
    <dgm:pt modelId="{2DD8DFF0-796B-42F0-A479-3F2BE191E52B}" type="parTrans" cxnId="{4894154A-6C59-4783-84CD-36C47103C5FF}">
      <dgm:prSet/>
      <dgm:spPr/>
      <dgm:t>
        <a:bodyPr/>
        <a:lstStyle/>
        <a:p>
          <a:endParaRPr lang="en-US"/>
        </a:p>
      </dgm:t>
    </dgm:pt>
    <dgm:pt modelId="{8FC9DC8D-F222-4BAD-8AFC-B3D8E29F3856}" type="sibTrans" cxnId="{4894154A-6C59-4783-84CD-36C47103C5FF}">
      <dgm:prSet/>
      <dgm:spPr/>
      <dgm:t>
        <a:bodyPr/>
        <a:lstStyle/>
        <a:p>
          <a:endParaRPr lang="en-US"/>
        </a:p>
      </dgm:t>
    </dgm:pt>
    <dgm:pt modelId="{EB48820B-D7F8-47B2-90CD-FC4577D4B705}">
      <dgm:prSet/>
      <dgm:spPr/>
      <dgm:t>
        <a:bodyPr/>
        <a:lstStyle/>
        <a:p>
          <a:r>
            <a:rPr lang="id-ID" dirty="0" smtClean="0"/>
            <a:t>Carrying Capacity</a:t>
          </a:r>
          <a:endParaRPr lang="en-US" dirty="0"/>
        </a:p>
      </dgm:t>
    </dgm:pt>
    <dgm:pt modelId="{E1E06162-6D87-4C8D-8462-170F9B76DB73}" type="parTrans" cxnId="{982381F7-34D4-40B7-992D-82B8C44CFE8A}">
      <dgm:prSet/>
      <dgm:spPr/>
      <dgm:t>
        <a:bodyPr/>
        <a:lstStyle/>
        <a:p>
          <a:endParaRPr lang="en-US"/>
        </a:p>
      </dgm:t>
    </dgm:pt>
    <dgm:pt modelId="{BAF98E01-59BE-47F2-AC92-FCF3D6BBD7AA}" type="sibTrans" cxnId="{982381F7-34D4-40B7-992D-82B8C44CFE8A}">
      <dgm:prSet/>
      <dgm:spPr/>
      <dgm:t>
        <a:bodyPr/>
        <a:lstStyle/>
        <a:p>
          <a:endParaRPr lang="en-US"/>
        </a:p>
      </dgm:t>
    </dgm:pt>
    <dgm:pt modelId="{F0579D52-B90E-43B4-89DB-304666837963}" type="pres">
      <dgm:prSet presAssocID="{F17E7C88-A675-42E3-8777-1C2872AD8A7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9B27563-9E78-4A60-8261-1612F9FA5131}" type="pres">
      <dgm:prSet presAssocID="{9BF96091-E45D-4A97-94B7-69A8D0B037C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DDE8D8-9E2C-4D89-9971-BC9EB5640939}" type="pres">
      <dgm:prSet presAssocID="{AD2AD614-1F9D-4A11-AAD5-AE519278284A}" presName="spacer" presStyleCnt="0"/>
      <dgm:spPr/>
    </dgm:pt>
    <dgm:pt modelId="{ACF4904D-D13C-4845-9234-4E868EDC4D31}" type="pres">
      <dgm:prSet presAssocID="{36FA9604-B312-4E5E-997D-23ACDB34459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76E6A6-50D1-4D4D-8BB0-3DA1BA7CDBCD}" type="pres">
      <dgm:prSet presAssocID="{8FC9DC8D-F222-4BAD-8AFC-B3D8E29F3856}" presName="spacer" presStyleCnt="0"/>
      <dgm:spPr/>
    </dgm:pt>
    <dgm:pt modelId="{E4A89114-B8E0-49FE-8CCA-A69BC908AB55}" type="pres">
      <dgm:prSet presAssocID="{EB48820B-D7F8-47B2-90CD-FC4577D4B70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8EA01CA-0531-443E-9995-02880DFF2E45}" type="presOf" srcId="{9BF96091-E45D-4A97-94B7-69A8D0B037CF}" destId="{B9B27563-9E78-4A60-8261-1612F9FA5131}" srcOrd="0" destOrd="0" presId="urn:microsoft.com/office/officeart/2005/8/layout/vList2"/>
    <dgm:cxn modelId="{4894154A-6C59-4783-84CD-36C47103C5FF}" srcId="{F17E7C88-A675-42E3-8777-1C2872AD8A71}" destId="{36FA9604-B312-4E5E-997D-23ACDB344597}" srcOrd="1" destOrd="0" parTransId="{2DD8DFF0-796B-42F0-A479-3F2BE191E52B}" sibTransId="{8FC9DC8D-F222-4BAD-8AFC-B3D8E29F3856}"/>
    <dgm:cxn modelId="{9E84B1BF-C1C2-47B0-8177-29146E984AE1}" type="presOf" srcId="{F17E7C88-A675-42E3-8777-1C2872AD8A71}" destId="{F0579D52-B90E-43B4-89DB-304666837963}" srcOrd="0" destOrd="0" presId="urn:microsoft.com/office/officeart/2005/8/layout/vList2"/>
    <dgm:cxn modelId="{26D63AB1-9F55-41A9-990D-48103A6D112F}" type="presOf" srcId="{EB48820B-D7F8-47B2-90CD-FC4577D4B705}" destId="{E4A89114-B8E0-49FE-8CCA-A69BC908AB55}" srcOrd="0" destOrd="0" presId="urn:microsoft.com/office/officeart/2005/8/layout/vList2"/>
    <dgm:cxn modelId="{BBA33F8D-B894-4E73-90C6-54AA735B918E}" srcId="{F17E7C88-A675-42E3-8777-1C2872AD8A71}" destId="{9BF96091-E45D-4A97-94B7-69A8D0B037CF}" srcOrd="0" destOrd="0" parTransId="{04612065-822D-49D0-9519-10241AD9223C}" sibTransId="{AD2AD614-1F9D-4A11-AAD5-AE519278284A}"/>
    <dgm:cxn modelId="{982381F7-34D4-40B7-992D-82B8C44CFE8A}" srcId="{F17E7C88-A675-42E3-8777-1C2872AD8A71}" destId="{EB48820B-D7F8-47B2-90CD-FC4577D4B705}" srcOrd="2" destOrd="0" parTransId="{E1E06162-6D87-4C8D-8462-170F9B76DB73}" sibTransId="{BAF98E01-59BE-47F2-AC92-FCF3D6BBD7AA}"/>
    <dgm:cxn modelId="{802FA98E-F896-438A-8D02-E03FAF3B8DDC}" type="presOf" srcId="{36FA9604-B312-4E5E-997D-23ACDB344597}" destId="{ACF4904D-D13C-4845-9234-4E868EDC4D31}" srcOrd="0" destOrd="0" presId="urn:microsoft.com/office/officeart/2005/8/layout/vList2"/>
    <dgm:cxn modelId="{FE3AB730-9670-4A88-A536-81915578E13E}" type="presParOf" srcId="{F0579D52-B90E-43B4-89DB-304666837963}" destId="{B9B27563-9E78-4A60-8261-1612F9FA5131}" srcOrd="0" destOrd="0" presId="urn:microsoft.com/office/officeart/2005/8/layout/vList2"/>
    <dgm:cxn modelId="{B9E8468E-0CD1-45A0-8AEF-3A6829E947F4}" type="presParOf" srcId="{F0579D52-B90E-43B4-89DB-304666837963}" destId="{DEDDE8D8-9E2C-4D89-9971-BC9EB5640939}" srcOrd="1" destOrd="0" presId="urn:microsoft.com/office/officeart/2005/8/layout/vList2"/>
    <dgm:cxn modelId="{E963BBDE-D7A4-4FA7-AEF9-1B6BD3BA120A}" type="presParOf" srcId="{F0579D52-B90E-43B4-89DB-304666837963}" destId="{ACF4904D-D13C-4845-9234-4E868EDC4D31}" srcOrd="2" destOrd="0" presId="urn:microsoft.com/office/officeart/2005/8/layout/vList2"/>
    <dgm:cxn modelId="{29B2C1F6-7C66-41EA-BBCF-A2218F3FC1E2}" type="presParOf" srcId="{F0579D52-B90E-43B4-89DB-304666837963}" destId="{D776E6A6-50D1-4D4D-8BB0-3DA1BA7CDBCD}" srcOrd="3" destOrd="0" presId="urn:microsoft.com/office/officeart/2005/8/layout/vList2"/>
    <dgm:cxn modelId="{9562FB5E-8281-43B7-9621-A3EE3D3986A9}" type="presParOf" srcId="{F0579D52-B90E-43B4-89DB-304666837963}" destId="{E4A89114-B8E0-49FE-8CCA-A69BC908AB5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17E7C88-A675-42E3-8777-1C2872AD8A71}" type="doc">
      <dgm:prSet loTypeId="urn:microsoft.com/office/officeart/2005/8/layout/vList2" loCatId="list" qsTypeId="urn:microsoft.com/office/officeart/2005/8/quickstyle/simple1" qsCatId="simple" csTypeId="urn:microsoft.com/office/officeart/2005/8/colors/accent4_3" csCatId="accent4" phldr="1"/>
      <dgm:spPr/>
      <dgm:t>
        <a:bodyPr/>
        <a:lstStyle/>
        <a:p>
          <a:endParaRPr lang="en-US"/>
        </a:p>
      </dgm:t>
    </dgm:pt>
    <dgm:pt modelId="{9BF96091-E45D-4A97-94B7-69A8D0B037CF}">
      <dgm:prSet phldrT="[Text]"/>
      <dgm:spPr/>
      <dgm:t>
        <a:bodyPr/>
        <a:lstStyle/>
        <a:p>
          <a:r>
            <a:rPr lang="id-ID" dirty="0" smtClean="0"/>
            <a:t>Concentrated marketing</a:t>
          </a:r>
          <a:endParaRPr lang="en-US" dirty="0"/>
        </a:p>
      </dgm:t>
    </dgm:pt>
    <dgm:pt modelId="{04612065-822D-49D0-9519-10241AD9223C}" type="parTrans" cxnId="{BBA33F8D-B894-4E73-90C6-54AA735B918E}">
      <dgm:prSet/>
      <dgm:spPr/>
      <dgm:t>
        <a:bodyPr/>
        <a:lstStyle/>
        <a:p>
          <a:endParaRPr lang="en-US"/>
        </a:p>
      </dgm:t>
    </dgm:pt>
    <dgm:pt modelId="{AD2AD614-1F9D-4A11-AAD5-AE519278284A}" type="sibTrans" cxnId="{BBA33F8D-B894-4E73-90C6-54AA735B918E}">
      <dgm:prSet/>
      <dgm:spPr/>
      <dgm:t>
        <a:bodyPr/>
        <a:lstStyle/>
        <a:p>
          <a:endParaRPr lang="en-US"/>
        </a:p>
      </dgm:t>
    </dgm:pt>
    <dgm:pt modelId="{36FA9604-B312-4E5E-997D-23ACDB344597}">
      <dgm:prSet phldrT="[Text]"/>
      <dgm:spPr/>
      <dgm:t>
        <a:bodyPr/>
        <a:lstStyle/>
        <a:p>
          <a:r>
            <a:rPr lang="id-ID" dirty="0" smtClean="0"/>
            <a:t>Undifferentiated marketing</a:t>
          </a:r>
          <a:endParaRPr lang="en-US" dirty="0"/>
        </a:p>
      </dgm:t>
    </dgm:pt>
    <dgm:pt modelId="{2DD8DFF0-796B-42F0-A479-3F2BE191E52B}" type="parTrans" cxnId="{4894154A-6C59-4783-84CD-36C47103C5FF}">
      <dgm:prSet/>
      <dgm:spPr/>
      <dgm:t>
        <a:bodyPr/>
        <a:lstStyle/>
        <a:p>
          <a:endParaRPr lang="en-US"/>
        </a:p>
      </dgm:t>
    </dgm:pt>
    <dgm:pt modelId="{8FC9DC8D-F222-4BAD-8AFC-B3D8E29F3856}" type="sibTrans" cxnId="{4894154A-6C59-4783-84CD-36C47103C5FF}">
      <dgm:prSet/>
      <dgm:spPr/>
      <dgm:t>
        <a:bodyPr/>
        <a:lstStyle/>
        <a:p>
          <a:endParaRPr lang="en-US"/>
        </a:p>
      </dgm:t>
    </dgm:pt>
    <dgm:pt modelId="{EB48820B-D7F8-47B2-90CD-FC4577D4B705}">
      <dgm:prSet/>
      <dgm:spPr/>
      <dgm:t>
        <a:bodyPr/>
        <a:lstStyle/>
        <a:p>
          <a:r>
            <a:rPr lang="id-ID" dirty="0" smtClean="0"/>
            <a:t>Differentiated marketing</a:t>
          </a:r>
          <a:endParaRPr lang="en-US" dirty="0"/>
        </a:p>
      </dgm:t>
    </dgm:pt>
    <dgm:pt modelId="{E1E06162-6D87-4C8D-8462-170F9B76DB73}" type="parTrans" cxnId="{982381F7-34D4-40B7-992D-82B8C44CFE8A}">
      <dgm:prSet/>
      <dgm:spPr/>
      <dgm:t>
        <a:bodyPr/>
        <a:lstStyle/>
        <a:p>
          <a:endParaRPr lang="en-US"/>
        </a:p>
      </dgm:t>
    </dgm:pt>
    <dgm:pt modelId="{BAF98E01-59BE-47F2-AC92-FCF3D6BBD7AA}" type="sibTrans" cxnId="{982381F7-34D4-40B7-992D-82B8C44CFE8A}">
      <dgm:prSet/>
      <dgm:spPr/>
      <dgm:t>
        <a:bodyPr/>
        <a:lstStyle/>
        <a:p>
          <a:endParaRPr lang="en-US"/>
        </a:p>
      </dgm:t>
    </dgm:pt>
    <dgm:pt modelId="{F0579D52-B90E-43B4-89DB-304666837963}" type="pres">
      <dgm:prSet presAssocID="{F17E7C88-A675-42E3-8777-1C2872AD8A7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9B27563-9E78-4A60-8261-1612F9FA5131}" type="pres">
      <dgm:prSet presAssocID="{9BF96091-E45D-4A97-94B7-69A8D0B037C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DDE8D8-9E2C-4D89-9971-BC9EB5640939}" type="pres">
      <dgm:prSet presAssocID="{AD2AD614-1F9D-4A11-AAD5-AE519278284A}" presName="spacer" presStyleCnt="0"/>
      <dgm:spPr/>
    </dgm:pt>
    <dgm:pt modelId="{ACF4904D-D13C-4845-9234-4E868EDC4D31}" type="pres">
      <dgm:prSet presAssocID="{36FA9604-B312-4E5E-997D-23ACDB34459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76E6A6-50D1-4D4D-8BB0-3DA1BA7CDBCD}" type="pres">
      <dgm:prSet presAssocID="{8FC9DC8D-F222-4BAD-8AFC-B3D8E29F3856}" presName="spacer" presStyleCnt="0"/>
      <dgm:spPr/>
    </dgm:pt>
    <dgm:pt modelId="{E4A89114-B8E0-49FE-8CCA-A69BC908AB55}" type="pres">
      <dgm:prSet presAssocID="{EB48820B-D7F8-47B2-90CD-FC4577D4B70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4147C5A-E177-42CD-A431-8ED17062C051}" type="presOf" srcId="{F17E7C88-A675-42E3-8777-1C2872AD8A71}" destId="{F0579D52-B90E-43B4-89DB-304666837963}" srcOrd="0" destOrd="0" presId="urn:microsoft.com/office/officeart/2005/8/layout/vList2"/>
    <dgm:cxn modelId="{4894154A-6C59-4783-84CD-36C47103C5FF}" srcId="{F17E7C88-A675-42E3-8777-1C2872AD8A71}" destId="{36FA9604-B312-4E5E-997D-23ACDB344597}" srcOrd="1" destOrd="0" parTransId="{2DD8DFF0-796B-42F0-A479-3F2BE191E52B}" sibTransId="{8FC9DC8D-F222-4BAD-8AFC-B3D8E29F3856}"/>
    <dgm:cxn modelId="{D48B5E01-0924-41EF-854F-A83EFC3FBF1E}" type="presOf" srcId="{EB48820B-D7F8-47B2-90CD-FC4577D4B705}" destId="{E4A89114-B8E0-49FE-8CCA-A69BC908AB55}" srcOrd="0" destOrd="0" presId="urn:microsoft.com/office/officeart/2005/8/layout/vList2"/>
    <dgm:cxn modelId="{BBA33F8D-B894-4E73-90C6-54AA735B918E}" srcId="{F17E7C88-A675-42E3-8777-1C2872AD8A71}" destId="{9BF96091-E45D-4A97-94B7-69A8D0B037CF}" srcOrd="0" destOrd="0" parTransId="{04612065-822D-49D0-9519-10241AD9223C}" sibTransId="{AD2AD614-1F9D-4A11-AAD5-AE519278284A}"/>
    <dgm:cxn modelId="{982381F7-34D4-40B7-992D-82B8C44CFE8A}" srcId="{F17E7C88-A675-42E3-8777-1C2872AD8A71}" destId="{EB48820B-D7F8-47B2-90CD-FC4577D4B705}" srcOrd="2" destOrd="0" parTransId="{E1E06162-6D87-4C8D-8462-170F9B76DB73}" sibTransId="{BAF98E01-59BE-47F2-AC92-FCF3D6BBD7AA}"/>
    <dgm:cxn modelId="{E8C1C436-E3EE-47E7-832A-B81168779764}" type="presOf" srcId="{36FA9604-B312-4E5E-997D-23ACDB344597}" destId="{ACF4904D-D13C-4845-9234-4E868EDC4D31}" srcOrd="0" destOrd="0" presId="urn:microsoft.com/office/officeart/2005/8/layout/vList2"/>
    <dgm:cxn modelId="{9D0222D5-00B5-424A-84C8-3207DBCB8CFE}" type="presOf" srcId="{9BF96091-E45D-4A97-94B7-69A8D0B037CF}" destId="{B9B27563-9E78-4A60-8261-1612F9FA5131}" srcOrd="0" destOrd="0" presId="urn:microsoft.com/office/officeart/2005/8/layout/vList2"/>
    <dgm:cxn modelId="{F4CAC74B-B0BA-49F7-B363-8F8FA5CBEC3B}" type="presParOf" srcId="{F0579D52-B90E-43B4-89DB-304666837963}" destId="{B9B27563-9E78-4A60-8261-1612F9FA5131}" srcOrd="0" destOrd="0" presId="urn:microsoft.com/office/officeart/2005/8/layout/vList2"/>
    <dgm:cxn modelId="{ED21FFBB-ED0B-4F87-A61E-CE44146FE72B}" type="presParOf" srcId="{F0579D52-B90E-43B4-89DB-304666837963}" destId="{DEDDE8D8-9E2C-4D89-9971-BC9EB5640939}" srcOrd="1" destOrd="0" presId="urn:microsoft.com/office/officeart/2005/8/layout/vList2"/>
    <dgm:cxn modelId="{794CA86D-325B-4C14-88A8-44106CC3B0D4}" type="presParOf" srcId="{F0579D52-B90E-43B4-89DB-304666837963}" destId="{ACF4904D-D13C-4845-9234-4E868EDC4D31}" srcOrd="2" destOrd="0" presId="urn:microsoft.com/office/officeart/2005/8/layout/vList2"/>
    <dgm:cxn modelId="{784FAF9F-1CB9-4D50-B834-90B28869EBFC}" type="presParOf" srcId="{F0579D52-B90E-43B4-89DB-304666837963}" destId="{D776E6A6-50D1-4D4D-8BB0-3DA1BA7CDBCD}" srcOrd="3" destOrd="0" presId="urn:microsoft.com/office/officeart/2005/8/layout/vList2"/>
    <dgm:cxn modelId="{5DFF38FF-AF66-444D-AC0B-FFA24269013B}" type="presParOf" srcId="{F0579D52-B90E-43B4-89DB-304666837963}" destId="{E4A89114-B8E0-49FE-8CCA-A69BC908AB5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17E7C88-A675-42E3-8777-1C2872AD8A71}" type="doc">
      <dgm:prSet loTypeId="urn:microsoft.com/office/officeart/2005/8/layout/vList2" loCatId="list" qsTypeId="urn:microsoft.com/office/officeart/2005/8/quickstyle/simple1" qsCatId="simple" csTypeId="urn:microsoft.com/office/officeart/2005/8/colors/accent4_3" csCatId="accent4" phldr="1"/>
      <dgm:spPr/>
      <dgm:t>
        <a:bodyPr/>
        <a:lstStyle/>
        <a:p>
          <a:endParaRPr lang="en-US"/>
        </a:p>
      </dgm:t>
    </dgm:pt>
    <dgm:pt modelId="{9BF96091-E45D-4A97-94B7-69A8D0B037CF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id-ID" dirty="0" smtClean="0"/>
            <a:t>Differentiated marketing</a:t>
          </a:r>
          <a:endParaRPr lang="en-US" dirty="0"/>
        </a:p>
      </dgm:t>
    </dgm:pt>
    <dgm:pt modelId="{04612065-822D-49D0-9519-10241AD9223C}" type="parTrans" cxnId="{BBA33F8D-B894-4E73-90C6-54AA735B918E}">
      <dgm:prSet/>
      <dgm:spPr/>
      <dgm:t>
        <a:bodyPr/>
        <a:lstStyle/>
        <a:p>
          <a:endParaRPr lang="en-US"/>
        </a:p>
      </dgm:t>
    </dgm:pt>
    <dgm:pt modelId="{AD2AD614-1F9D-4A11-AAD5-AE519278284A}" type="sibTrans" cxnId="{BBA33F8D-B894-4E73-90C6-54AA735B918E}">
      <dgm:prSet/>
      <dgm:spPr/>
      <dgm:t>
        <a:bodyPr/>
        <a:lstStyle/>
        <a:p>
          <a:endParaRPr lang="en-US"/>
        </a:p>
      </dgm:t>
    </dgm:pt>
    <dgm:pt modelId="{36FA9604-B312-4E5E-997D-23ACDB344597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id-ID" dirty="0" smtClean="0"/>
            <a:t>Concentrated marketing</a:t>
          </a:r>
          <a:endParaRPr lang="en-US" dirty="0"/>
        </a:p>
      </dgm:t>
    </dgm:pt>
    <dgm:pt modelId="{2DD8DFF0-796B-42F0-A479-3F2BE191E52B}" type="parTrans" cxnId="{4894154A-6C59-4783-84CD-36C47103C5FF}">
      <dgm:prSet/>
      <dgm:spPr/>
      <dgm:t>
        <a:bodyPr/>
        <a:lstStyle/>
        <a:p>
          <a:endParaRPr lang="en-US"/>
        </a:p>
      </dgm:t>
    </dgm:pt>
    <dgm:pt modelId="{8FC9DC8D-F222-4BAD-8AFC-B3D8E29F3856}" type="sibTrans" cxnId="{4894154A-6C59-4783-84CD-36C47103C5FF}">
      <dgm:prSet/>
      <dgm:spPr/>
      <dgm:t>
        <a:bodyPr/>
        <a:lstStyle/>
        <a:p>
          <a:endParaRPr lang="en-US"/>
        </a:p>
      </dgm:t>
    </dgm:pt>
    <dgm:pt modelId="{EB48820B-D7F8-47B2-90CD-FC4577D4B705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id-ID" dirty="0" smtClean="0"/>
            <a:t>Undifferentiated marketing</a:t>
          </a:r>
          <a:endParaRPr lang="en-US" dirty="0"/>
        </a:p>
      </dgm:t>
    </dgm:pt>
    <dgm:pt modelId="{E1E06162-6D87-4C8D-8462-170F9B76DB73}" type="parTrans" cxnId="{982381F7-34D4-40B7-992D-82B8C44CFE8A}">
      <dgm:prSet/>
      <dgm:spPr/>
      <dgm:t>
        <a:bodyPr/>
        <a:lstStyle/>
        <a:p>
          <a:endParaRPr lang="en-US"/>
        </a:p>
      </dgm:t>
    </dgm:pt>
    <dgm:pt modelId="{BAF98E01-59BE-47F2-AC92-FCF3D6BBD7AA}" type="sibTrans" cxnId="{982381F7-34D4-40B7-992D-82B8C44CFE8A}">
      <dgm:prSet/>
      <dgm:spPr/>
      <dgm:t>
        <a:bodyPr/>
        <a:lstStyle/>
        <a:p>
          <a:endParaRPr lang="en-US"/>
        </a:p>
      </dgm:t>
    </dgm:pt>
    <dgm:pt modelId="{F0579D52-B90E-43B4-89DB-304666837963}" type="pres">
      <dgm:prSet presAssocID="{F17E7C88-A675-42E3-8777-1C2872AD8A7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9B27563-9E78-4A60-8261-1612F9FA5131}" type="pres">
      <dgm:prSet presAssocID="{9BF96091-E45D-4A97-94B7-69A8D0B037C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DDE8D8-9E2C-4D89-9971-BC9EB5640939}" type="pres">
      <dgm:prSet presAssocID="{AD2AD614-1F9D-4A11-AAD5-AE519278284A}" presName="spacer" presStyleCnt="0"/>
      <dgm:spPr/>
    </dgm:pt>
    <dgm:pt modelId="{ACF4904D-D13C-4845-9234-4E868EDC4D31}" type="pres">
      <dgm:prSet presAssocID="{36FA9604-B312-4E5E-997D-23ACDB34459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76E6A6-50D1-4D4D-8BB0-3DA1BA7CDBCD}" type="pres">
      <dgm:prSet presAssocID="{8FC9DC8D-F222-4BAD-8AFC-B3D8E29F3856}" presName="spacer" presStyleCnt="0"/>
      <dgm:spPr/>
    </dgm:pt>
    <dgm:pt modelId="{E4A89114-B8E0-49FE-8CCA-A69BC908AB55}" type="pres">
      <dgm:prSet presAssocID="{EB48820B-D7F8-47B2-90CD-FC4577D4B70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D1D1FA-16BD-4706-9404-D78524C5ABEA}" type="presOf" srcId="{F17E7C88-A675-42E3-8777-1C2872AD8A71}" destId="{F0579D52-B90E-43B4-89DB-304666837963}" srcOrd="0" destOrd="0" presId="urn:microsoft.com/office/officeart/2005/8/layout/vList2"/>
    <dgm:cxn modelId="{4895CD24-AA54-48BD-9D64-4B74A7D807C9}" type="presOf" srcId="{9BF96091-E45D-4A97-94B7-69A8D0B037CF}" destId="{B9B27563-9E78-4A60-8261-1612F9FA5131}" srcOrd="0" destOrd="0" presId="urn:microsoft.com/office/officeart/2005/8/layout/vList2"/>
    <dgm:cxn modelId="{147EF567-A73C-4F5D-A980-91EED8D16634}" type="presOf" srcId="{EB48820B-D7F8-47B2-90CD-FC4577D4B705}" destId="{E4A89114-B8E0-49FE-8CCA-A69BC908AB55}" srcOrd="0" destOrd="0" presId="urn:microsoft.com/office/officeart/2005/8/layout/vList2"/>
    <dgm:cxn modelId="{4894154A-6C59-4783-84CD-36C47103C5FF}" srcId="{F17E7C88-A675-42E3-8777-1C2872AD8A71}" destId="{36FA9604-B312-4E5E-997D-23ACDB344597}" srcOrd="1" destOrd="0" parTransId="{2DD8DFF0-796B-42F0-A479-3F2BE191E52B}" sibTransId="{8FC9DC8D-F222-4BAD-8AFC-B3D8E29F3856}"/>
    <dgm:cxn modelId="{074E9172-1D67-4BE5-B656-EC25C4E7B8D3}" type="presOf" srcId="{36FA9604-B312-4E5E-997D-23ACDB344597}" destId="{ACF4904D-D13C-4845-9234-4E868EDC4D31}" srcOrd="0" destOrd="0" presId="urn:microsoft.com/office/officeart/2005/8/layout/vList2"/>
    <dgm:cxn modelId="{BBA33F8D-B894-4E73-90C6-54AA735B918E}" srcId="{F17E7C88-A675-42E3-8777-1C2872AD8A71}" destId="{9BF96091-E45D-4A97-94B7-69A8D0B037CF}" srcOrd="0" destOrd="0" parTransId="{04612065-822D-49D0-9519-10241AD9223C}" sibTransId="{AD2AD614-1F9D-4A11-AAD5-AE519278284A}"/>
    <dgm:cxn modelId="{982381F7-34D4-40B7-992D-82B8C44CFE8A}" srcId="{F17E7C88-A675-42E3-8777-1C2872AD8A71}" destId="{EB48820B-D7F8-47B2-90CD-FC4577D4B705}" srcOrd="2" destOrd="0" parTransId="{E1E06162-6D87-4C8D-8462-170F9B76DB73}" sibTransId="{BAF98E01-59BE-47F2-AC92-FCF3D6BBD7AA}"/>
    <dgm:cxn modelId="{1B14F03A-F3E0-4C24-A7C2-A5DD9606C77D}" type="presParOf" srcId="{F0579D52-B90E-43B4-89DB-304666837963}" destId="{B9B27563-9E78-4A60-8261-1612F9FA5131}" srcOrd="0" destOrd="0" presId="urn:microsoft.com/office/officeart/2005/8/layout/vList2"/>
    <dgm:cxn modelId="{35E262F2-6EA2-4878-B7EC-8297E1872202}" type="presParOf" srcId="{F0579D52-B90E-43B4-89DB-304666837963}" destId="{DEDDE8D8-9E2C-4D89-9971-BC9EB5640939}" srcOrd="1" destOrd="0" presId="urn:microsoft.com/office/officeart/2005/8/layout/vList2"/>
    <dgm:cxn modelId="{68951020-A38A-4283-87FE-D9905A18159E}" type="presParOf" srcId="{F0579D52-B90E-43B4-89DB-304666837963}" destId="{ACF4904D-D13C-4845-9234-4E868EDC4D31}" srcOrd="2" destOrd="0" presId="urn:microsoft.com/office/officeart/2005/8/layout/vList2"/>
    <dgm:cxn modelId="{3E6F5E8B-0C6A-4CE9-8F90-287181B46B01}" type="presParOf" srcId="{F0579D52-B90E-43B4-89DB-304666837963}" destId="{D776E6A6-50D1-4D4D-8BB0-3DA1BA7CDBCD}" srcOrd="3" destOrd="0" presId="urn:microsoft.com/office/officeart/2005/8/layout/vList2"/>
    <dgm:cxn modelId="{0A1473C7-073B-47C6-8C32-33DF518FA7B3}" type="presParOf" srcId="{F0579D52-B90E-43B4-89DB-304666837963}" destId="{E4A89114-B8E0-49FE-8CCA-A69BC908AB5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89EED2-F44A-4985-8252-AE8A17ED95E4}">
      <dsp:nvSpPr>
        <dsp:cNvPr id="0" name=""/>
        <dsp:cNvSpPr/>
      </dsp:nvSpPr>
      <dsp:spPr>
        <a:xfrm>
          <a:off x="280020" y="1917"/>
          <a:ext cx="3478559" cy="208713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TRUE</a:t>
          </a:r>
          <a:endParaRPr lang="en-US" sz="6500" kern="1200" dirty="0"/>
        </a:p>
      </dsp:txBody>
      <dsp:txXfrm>
        <a:off x="280020" y="1917"/>
        <a:ext cx="3478559" cy="2087135"/>
      </dsp:txXfrm>
    </dsp:sp>
    <dsp:sp modelId="{3164ABB8-2266-474A-835D-2BA950D3651A}">
      <dsp:nvSpPr>
        <dsp:cNvPr id="0" name=""/>
        <dsp:cNvSpPr/>
      </dsp:nvSpPr>
      <dsp:spPr>
        <a:xfrm>
          <a:off x="280020" y="2436909"/>
          <a:ext cx="3478559" cy="208713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FALSE</a:t>
          </a:r>
          <a:endParaRPr lang="en-US" sz="6500" kern="1200" dirty="0"/>
        </a:p>
      </dsp:txBody>
      <dsp:txXfrm>
        <a:off x="280020" y="2436909"/>
        <a:ext cx="3478559" cy="2087135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B27563-9E78-4A60-8261-1612F9FA5131}">
      <dsp:nvSpPr>
        <dsp:cNvPr id="0" name=""/>
        <dsp:cNvSpPr/>
      </dsp:nvSpPr>
      <dsp:spPr>
        <a:xfrm>
          <a:off x="0" y="11181"/>
          <a:ext cx="4038600" cy="1432080"/>
        </a:xfrm>
        <a:prstGeom prst="roundRect">
          <a:avLst/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600" kern="1200" dirty="0" smtClean="0"/>
            <a:t>Purposed Built attraction</a:t>
          </a:r>
          <a:endParaRPr lang="en-US" sz="3600" kern="1200" dirty="0"/>
        </a:p>
      </dsp:txBody>
      <dsp:txXfrm>
        <a:off x="0" y="11181"/>
        <a:ext cx="4038600" cy="1432080"/>
      </dsp:txXfrm>
    </dsp:sp>
    <dsp:sp modelId="{ACF4904D-D13C-4845-9234-4E868EDC4D31}">
      <dsp:nvSpPr>
        <dsp:cNvPr id="0" name=""/>
        <dsp:cNvSpPr/>
      </dsp:nvSpPr>
      <dsp:spPr>
        <a:xfrm>
          <a:off x="0" y="1546941"/>
          <a:ext cx="4038600" cy="1432080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600" kern="1200" dirty="0" smtClean="0"/>
            <a:t>Primary man made attraction</a:t>
          </a:r>
          <a:endParaRPr lang="en-US" sz="3600" kern="1200" dirty="0"/>
        </a:p>
      </dsp:txBody>
      <dsp:txXfrm>
        <a:off x="0" y="1546941"/>
        <a:ext cx="4038600" cy="1432080"/>
      </dsp:txXfrm>
    </dsp:sp>
    <dsp:sp modelId="{E4A89114-B8E0-49FE-8CCA-A69BC908AB55}">
      <dsp:nvSpPr>
        <dsp:cNvPr id="0" name=""/>
        <dsp:cNvSpPr/>
      </dsp:nvSpPr>
      <dsp:spPr>
        <a:xfrm>
          <a:off x="0" y="3082701"/>
          <a:ext cx="4038600" cy="1432080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600" kern="1200" dirty="0" smtClean="0"/>
            <a:t>Primary Natural Attraction</a:t>
          </a:r>
          <a:endParaRPr lang="en-US" sz="3600" kern="1200" dirty="0"/>
        </a:p>
      </dsp:txBody>
      <dsp:txXfrm>
        <a:off x="0" y="3082701"/>
        <a:ext cx="4038600" cy="14320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89EED2-F44A-4985-8252-AE8A17ED95E4}">
      <dsp:nvSpPr>
        <dsp:cNvPr id="0" name=""/>
        <dsp:cNvSpPr/>
      </dsp:nvSpPr>
      <dsp:spPr>
        <a:xfrm>
          <a:off x="976" y="91560"/>
          <a:ext cx="3809069" cy="228544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TRUE</a:t>
          </a:r>
          <a:endParaRPr lang="en-US" sz="6500" kern="1200" dirty="0"/>
        </a:p>
      </dsp:txBody>
      <dsp:txXfrm>
        <a:off x="976" y="91560"/>
        <a:ext cx="3809069" cy="2285441"/>
      </dsp:txXfrm>
    </dsp:sp>
    <dsp:sp modelId="{3164ABB8-2266-474A-835D-2BA950D3651A}">
      <dsp:nvSpPr>
        <dsp:cNvPr id="0" name=""/>
        <dsp:cNvSpPr/>
      </dsp:nvSpPr>
      <dsp:spPr>
        <a:xfrm>
          <a:off x="4190953" y="91560"/>
          <a:ext cx="3809069" cy="2285441"/>
        </a:xfrm>
        <a:prstGeom prst="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FALSE</a:t>
          </a:r>
          <a:endParaRPr lang="en-US" sz="6500" kern="1200" dirty="0"/>
        </a:p>
      </dsp:txBody>
      <dsp:txXfrm>
        <a:off x="4190953" y="91560"/>
        <a:ext cx="3809069" cy="228544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89EED2-F44A-4985-8252-AE8A17ED95E4}">
      <dsp:nvSpPr>
        <dsp:cNvPr id="0" name=""/>
        <dsp:cNvSpPr/>
      </dsp:nvSpPr>
      <dsp:spPr>
        <a:xfrm>
          <a:off x="280020" y="1917"/>
          <a:ext cx="3478559" cy="208713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TRUE</a:t>
          </a:r>
          <a:endParaRPr lang="en-US" sz="6500" kern="1200" dirty="0"/>
        </a:p>
      </dsp:txBody>
      <dsp:txXfrm>
        <a:off x="280020" y="1917"/>
        <a:ext cx="3478559" cy="2087135"/>
      </dsp:txXfrm>
    </dsp:sp>
    <dsp:sp modelId="{3164ABB8-2266-474A-835D-2BA950D3651A}">
      <dsp:nvSpPr>
        <dsp:cNvPr id="0" name=""/>
        <dsp:cNvSpPr/>
      </dsp:nvSpPr>
      <dsp:spPr>
        <a:xfrm>
          <a:off x="280020" y="2436909"/>
          <a:ext cx="3478559" cy="2087135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FALSE</a:t>
          </a:r>
          <a:endParaRPr lang="en-US" sz="6500" kern="1200" dirty="0"/>
        </a:p>
      </dsp:txBody>
      <dsp:txXfrm>
        <a:off x="280020" y="2436909"/>
        <a:ext cx="3478559" cy="208713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89EED2-F44A-4985-8252-AE8A17ED95E4}">
      <dsp:nvSpPr>
        <dsp:cNvPr id="0" name=""/>
        <dsp:cNvSpPr/>
      </dsp:nvSpPr>
      <dsp:spPr>
        <a:xfrm>
          <a:off x="976" y="91560"/>
          <a:ext cx="3809069" cy="2285441"/>
        </a:xfrm>
        <a:prstGeom prst="rect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TRUE</a:t>
          </a:r>
          <a:endParaRPr lang="en-US" sz="6500" kern="1200" dirty="0"/>
        </a:p>
      </dsp:txBody>
      <dsp:txXfrm>
        <a:off x="976" y="91560"/>
        <a:ext cx="3809069" cy="2285441"/>
      </dsp:txXfrm>
    </dsp:sp>
    <dsp:sp modelId="{3164ABB8-2266-474A-835D-2BA950D3651A}">
      <dsp:nvSpPr>
        <dsp:cNvPr id="0" name=""/>
        <dsp:cNvSpPr/>
      </dsp:nvSpPr>
      <dsp:spPr>
        <a:xfrm>
          <a:off x="4190953" y="91560"/>
          <a:ext cx="3809069" cy="2285441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FALSE</a:t>
          </a:r>
          <a:endParaRPr lang="en-US" sz="6500" kern="1200" dirty="0"/>
        </a:p>
      </dsp:txBody>
      <dsp:txXfrm>
        <a:off x="4190953" y="91560"/>
        <a:ext cx="3809069" cy="2285441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B27563-9E78-4A60-8261-1612F9FA5131}">
      <dsp:nvSpPr>
        <dsp:cNvPr id="0" name=""/>
        <dsp:cNvSpPr/>
      </dsp:nvSpPr>
      <dsp:spPr>
        <a:xfrm>
          <a:off x="0" y="11181"/>
          <a:ext cx="4038600" cy="1432080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600" kern="1200" dirty="0" smtClean="0"/>
            <a:t>Metode Harga Mark Up</a:t>
          </a:r>
          <a:endParaRPr lang="en-US" sz="3600" kern="1200" dirty="0"/>
        </a:p>
      </dsp:txBody>
      <dsp:txXfrm>
        <a:off x="0" y="11181"/>
        <a:ext cx="4038600" cy="1432080"/>
      </dsp:txXfrm>
    </dsp:sp>
    <dsp:sp modelId="{ACF4904D-D13C-4845-9234-4E868EDC4D31}">
      <dsp:nvSpPr>
        <dsp:cNvPr id="0" name=""/>
        <dsp:cNvSpPr/>
      </dsp:nvSpPr>
      <dsp:spPr>
        <a:xfrm>
          <a:off x="0" y="1546941"/>
          <a:ext cx="4038600" cy="1432080"/>
        </a:xfrm>
        <a:prstGeom prst="roundRect">
          <a:avLst/>
        </a:prstGeom>
        <a:solidFill>
          <a:schemeClr val="accent1">
            <a:shade val="80000"/>
            <a:hueOff val="153123"/>
            <a:satOff val="-2196"/>
            <a:lumOff val="128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600" kern="1200" dirty="0" smtClean="0"/>
            <a:t>Metode harga biaya plus</a:t>
          </a:r>
          <a:endParaRPr lang="en-US" sz="3600" kern="1200" dirty="0"/>
        </a:p>
      </dsp:txBody>
      <dsp:txXfrm>
        <a:off x="0" y="1546941"/>
        <a:ext cx="4038600" cy="1432080"/>
      </dsp:txXfrm>
    </dsp:sp>
    <dsp:sp modelId="{E4A89114-B8E0-49FE-8CCA-A69BC908AB55}">
      <dsp:nvSpPr>
        <dsp:cNvPr id="0" name=""/>
        <dsp:cNvSpPr/>
      </dsp:nvSpPr>
      <dsp:spPr>
        <a:xfrm>
          <a:off x="0" y="3082701"/>
          <a:ext cx="4038600" cy="1432080"/>
        </a:xfrm>
        <a:prstGeom prst="roundRect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600" kern="1200" dirty="0" smtClean="0"/>
            <a:t>Metode break even</a:t>
          </a:r>
          <a:endParaRPr lang="en-US" sz="3600" kern="1200" dirty="0"/>
        </a:p>
      </dsp:txBody>
      <dsp:txXfrm>
        <a:off x="0" y="3082701"/>
        <a:ext cx="4038600" cy="143208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B27563-9E78-4A60-8261-1612F9FA5131}">
      <dsp:nvSpPr>
        <dsp:cNvPr id="0" name=""/>
        <dsp:cNvSpPr/>
      </dsp:nvSpPr>
      <dsp:spPr>
        <a:xfrm>
          <a:off x="0" y="14143"/>
          <a:ext cx="4038600" cy="1430105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600" kern="1200" dirty="0" smtClean="0"/>
            <a:t>Harga psikologis</a:t>
          </a:r>
          <a:endParaRPr lang="en-US" sz="3600" kern="1200" dirty="0"/>
        </a:p>
      </dsp:txBody>
      <dsp:txXfrm>
        <a:off x="0" y="14143"/>
        <a:ext cx="4038600" cy="1430105"/>
      </dsp:txXfrm>
    </dsp:sp>
    <dsp:sp modelId="{ACF4904D-D13C-4845-9234-4E868EDC4D31}">
      <dsp:nvSpPr>
        <dsp:cNvPr id="0" name=""/>
        <dsp:cNvSpPr/>
      </dsp:nvSpPr>
      <dsp:spPr>
        <a:xfrm>
          <a:off x="0" y="1547928"/>
          <a:ext cx="4038600" cy="1430105"/>
        </a:xfrm>
        <a:prstGeom prst="roundRect">
          <a:avLst/>
        </a:prstGeom>
        <a:solidFill>
          <a:schemeClr val="accent2">
            <a:shade val="80000"/>
            <a:hueOff val="-17936"/>
            <a:satOff val="-2012"/>
            <a:lumOff val="128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600" kern="1200" dirty="0" smtClean="0"/>
            <a:t>Harga skimming pasar</a:t>
          </a:r>
          <a:endParaRPr lang="en-US" sz="3600" kern="1200" dirty="0"/>
        </a:p>
      </dsp:txBody>
      <dsp:txXfrm>
        <a:off x="0" y="1547928"/>
        <a:ext cx="4038600" cy="1430105"/>
      </dsp:txXfrm>
    </dsp:sp>
    <dsp:sp modelId="{E4A89114-B8E0-49FE-8CCA-A69BC908AB55}">
      <dsp:nvSpPr>
        <dsp:cNvPr id="0" name=""/>
        <dsp:cNvSpPr/>
      </dsp:nvSpPr>
      <dsp:spPr>
        <a:xfrm>
          <a:off x="0" y="3081714"/>
          <a:ext cx="4038600" cy="1430105"/>
        </a:xfrm>
        <a:prstGeom prst="roundRect">
          <a:avLst/>
        </a:prstGeom>
        <a:solidFill>
          <a:schemeClr val="accent2">
            <a:shade val="80000"/>
            <a:hueOff val="-35872"/>
            <a:satOff val="-4024"/>
            <a:lumOff val="256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600" kern="1200" dirty="0" smtClean="0"/>
            <a:t>Harga penetrasi pasar</a:t>
          </a:r>
          <a:endParaRPr lang="en-US" sz="3600" kern="1200" dirty="0"/>
        </a:p>
      </dsp:txBody>
      <dsp:txXfrm>
        <a:off x="0" y="3081714"/>
        <a:ext cx="4038600" cy="1430105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B27563-9E78-4A60-8261-1612F9FA5131}">
      <dsp:nvSpPr>
        <dsp:cNvPr id="0" name=""/>
        <dsp:cNvSpPr/>
      </dsp:nvSpPr>
      <dsp:spPr>
        <a:xfrm>
          <a:off x="0" y="708681"/>
          <a:ext cx="4038600" cy="95940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000" kern="1200" dirty="0" smtClean="0"/>
            <a:t>Control capacity</a:t>
          </a:r>
          <a:endParaRPr lang="en-US" sz="4000" kern="1200" dirty="0"/>
        </a:p>
      </dsp:txBody>
      <dsp:txXfrm>
        <a:off x="0" y="708681"/>
        <a:ext cx="4038600" cy="959400"/>
      </dsp:txXfrm>
    </dsp:sp>
    <dsp:sp modelId="{ACF4904D-D13C-4845-9234-4E868EDC4D31}">
      <dsp:nvSpPr>
        <dsp:cNvPr id="0" name=""/>
        <dsp:cNvSpPr/>
      </dsp:nvSpPr>
      <dsp:spPr>
        <a:xfrm>
          <a:off x="0" y="1783281"/>
          <a:ext cx="4038600" cy="959400"/>
        </a:xfrm>
        <a:prstGeom prst="roundRect">
          <a:avLst/>
        </a:prstGeom>
        <a:solidFill>
          <a:schemeClr val="accent3">
            <a:shade val="80000"/>
            <a:hueOff val="109454"/>
            <a:satOff val="-716"/>
            <a:lumOff val="122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000" kern="1200" dirty="0" smtClean="0"/>
            <a:t>Tourism area</a:t>
          </a:r>
          <a:endParaRPr lang="en-US" sz="4000" kern="1200" dirty="0"/>
        </a:p>
      </dsp:txBody>
      <dsp:txXfrm>
        <a:off x="0" y="1783281"/>
        <a:ext cx="4038600" cy="959400"/>
      </dsp:txXfrm>
    </dsp:sp>
    <dsp:sp modelId="{E4A89114-B8E0-49FE-8CCA-A69BC908AB55}">
      <dsp:nvSpPr>
        <dsp:cNvPr id="0" name=""/>
        <dsp:cNvSpPr/>
      </dsp:nvSpPr>
      <dsp:spPr>
        <a:xfrm>
          <a:off x="0" y="2857881"/>
          <a:ext cx="4038600" cy="959400"/>
        </a:xfrm>
        <a:prstGeom prst="roundRect">
          <a:avLst/>
        </a:prstGeom>
        <a:solidFill>
          <a:schemeClr val="accent3">
            <a:shade val="80000"/>
            <a:hueOff val="218909"/>
            <a:satOff val="-1431"/>
            <a:lumOff val="2455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000" kern="1200" dirty="0" smtClean="0"/>
            <a:t>Carrying Capacity</a:t>
          </a:r>
          <a:endParaRPr lang="en-US" sz="4000" kern="1200" dirty="0"/>
        </a:p>
      </dsp:txBody>
      <dsp:txXfrm>
        <a:off x="0" y="2857881"/>
        <a:ext cx="4038600" cy="95940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B27563-9E78-4A60-8261-1612F9FA5131}">
      <dsp:nvSpPr>
        <dsp:cNvPr id="0" name=""/>
        <dsp:cNvSpPr/>
      </dsp:nvSpPr>
      <dsp:spPr>
        <a:xfrm>
          <a:off x="0" y="11181"/>
          <a:ext cx="4038600" cy="1432080"/>
        </a:xfrm>
        <a:prstGeom prst="roundRect">
          <a:avLst/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600" kern="1200" dirty="0" smtClean="0"/>
            <a:t>Concentrated marketing</a:t>
          </a:r>
          <a:endParaRPr lang="en-US" sz="3600" kern="1200" dirty="0"/>
        </a:p>
      </dsp:txBody>
      <dsp:txXfrm>
        <a:off x="0" y="11181"/>
        <a:ext cx="4038600" cy="1432080"/>
      </dsp:txXfrm>
    </dsp:sp>
    <dsp:sp modelId="{ACF4904D-D13C-4845-9234-4E868EDC4D31}">
      <dsp:nvSpPr>
        <dsp:cNvPr id="0" name=""/>
        <dsp:cNvSpPr/>
      </dsp:nvSpPr>
      <dsp:spPr>
        <a:xfrm>
          <a:off x="0" y="1546941"/>
          <a:ext cx="4038600" cy="1432080"/>
        </a:xfrm>
        <a:prstGeom prst="roundRect">
          <a:avLst/>
        </a:prstGeom>
        <a:solidFill>
          <a:schemeClr val="accent4">
            <a:shade val="80000"/>
            <a:hueOff val="-88279"/>
            <a:satOff val="-2183"/>
            <a:lumOff val="1249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600" kern="1200" dirty="0" smtClean="0"/>
            <a:t>Undifferentiated marketing</a:t>
          </a:r>
          <a:endParaRPr lang="en-US" sz="3600" kern="1200" dirty="0"/>
        </a:p>
      </dsp:txBody>
      <dsp:txXfrm>
        <a:off x="0" y="1546941"/>
        <a:ext cx="4038600" cy="1432080"/>
      </dsp:txXfrm>
    </dsp:sp>
    <dsp:sp modelId="{E4A89114-B8E0-49FE-8CCA-A69BC908AB55}">
      <dsp:nvSpPr>
        <dsp:cNvPr id="0" name=""/>
        <dsp:cNvSpPr/>
      </dsp:nvSpPr>
      <dsp:spPr>
        <a:xfrm>
          <a:off x="0" y="3082701"/>
          <a:ext cx="4038600" cy="1432080"/>
        </a:xfrm>
        <a:prstGeom prst="roundRect">
          <a:avLst/>
        </a:prstGeom>
        <a:solidFill>
          <a:schemeClr val="accent4">
            <a:shade val="80000"/>
            <a:hueOff val="-176558"/>
            <a:satOff val="-4365"/>
            <a:lumOff val="249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600" kern="1200" dirty="0" smtClean="0"/>
            <a:t>Differentiated marketing</a:t>
          </a:r>
          <a:endParaRPr lang="en-US" sz="3600" kern="1200" dirty="0"/>
        </a:p>
      </dsp:txBody>
      <dsp:txXfrm>
        <a:off x="0" y="3082701"/>
        <a:ext cx="4038600" cy="143208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B27563-9E78-4A60-8261-1612F9FA5131}">
      <dsp:nvSpPr>
        <dsp:cNvPr id="0" name=""/>
        <dsp:cNvSpPr/>
      </dsp:nvSpPr>
      <dsp:spPr>
        <a:xfrm>
          <a:off x="0" y="11181"/>
          <a:ext cx="4038600" cy="1432080"/>
        </a:xfrm>
        <a:prstGeom prst="round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600" kern="1200" dirty="0" smtClean="0"/>
            <a:t>Differentiated marketing</a:t>
          </a:r>
          <a:endParaRPr lang="en-US" sz="3600" kern="1200" dirty="0"/>
        </a:p>
      </dsp:txBody>
      <dsp:txXfrm>
        <a:off x="0" y="11181"/>
        <a:ext cx="4038600" cy="1432080"/>
      </dsp:txXfrm>
    </dsp:sp>
    <dsp:sp modelId="{ACF4904D-D13C-4845-9234-4E868EDC4D31}">
      <dsp:nvSpPr>
        <dsp:cNvPr id="0" name=""/>
        <dsp:cNvSpPr/>
      </dsp:nvSpPr>
      <dsp:spPr>
        <a:xfrm>
          <a:off x="0" y="1546941"/>
          <a:ext cx="4038600" cy="1432080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600" kern="1200" dirty="0" smtClean="0"/>
            <a:t>Concentrated marketing</a:t>
          </a:r>
          <a:endParaRPr lang="en-US" sz="3600" kern="1200" dirty="0"/>
        </a:p>
      </dsp:txBody>
      <dsp:txXfrm>
        <a:off x="0" y="1546941"/>
        <a:ext cx="4038600" cy="1432080"/>
      </dsp:txXfrm>
    </dsp:sp>
    <dsp:sp modelId="{E4A89114-B8E0-49FE-8CCA-A69BC908AB55}">
      <dsp:nvSpPr>
        <dsp:cNvPr id="0" name=""/>
        <dsp:cNvSpPr/>
      </dsp:nvSpPr>
      <dsp:spPr>
        <a:xfrm>
          <a:off x="0" y="3082701"/>
          <a:ext cx="4038600" cy="1432080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600" kern="1200" dirty="0" smtClean="0"/>
            <a:t>Undifferentiated marketing</a:t>
          </a:r>
          <a:endParaRPr lang="en-US" sz="3600" kern="1200" dirty="0"/>
        </a:p>
      </dsp:txBody>
      <dsp:txXfrm>
        <a:off x="0" y="3082701"/>
        <a:ext cx="4038600" cy="1432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C71EC-C1A6-4CAD-886D-86BF1BD538DF}" type="datetimeFigureOut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0C47E-FE85-424C-86F5-4BE085DF4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5C716-FEAE-4739-A80A-36D0AC112B38}" type="datetimeFigureOut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31F1B-1A8F-4E59-A893-59227454A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D40D3-544A-488E-B3D4-E55975365309}" type="datetimeFigureOut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DC9A2-1953-4839-9CD7-122C706AEF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8D12A-9EA8-4277-B84A-AA4E720A2706}" type="datetimeFigureOut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3F282-D661-4988-82D5-097FDD5B0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5A7D5-AFA8-4B2D-B7FB-EE8454CA83E3}" type="datetimeFigureOut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989CA-F6B0-493D-BED8-4F5D4A3F63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12230-FCBB-481B-8109-A1FADB32E0DD}" type="datetimeFigureOut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E6B5B-E241-4237-BE80-6ED64F839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1251-A3ED-458E-9BA0-97C1F363E607}" type="datetimeFigureOut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51D08-4FB9-4C3C-ACE2-F37F03B12D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B281D-3971-4CD3-A96B-99B951444C25}" type="datetimeFigureOut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BF4EA-B030-4ACD-A090-F9578011A4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93D84-154B-48CA-9717-2C73590D8A58}" type="datetimeFigureOut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5F575-CC6C-4385-89D1-D2C39410F6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0EEDC-A083-4B60-A4D6-DE812808152E}" type="datetimeFigureOut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39F78-EAEF-4BC3-AA02-83166BBB47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F1C4C-AFDC-4053-9CBC-753E51CBCC8C}" type="datetimeFigureOut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0DA58-1698-417F-BA58-792A6BD30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E8D7E55-7D46-4457-8501-5E7879C10A03}" type="datetimeFigureOut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EBDC6D-78CD-407F-8040-2BFA5D0760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/>
          <a:p>
            <a:pPr eaLnBrk="1" hangingPunct="1"/>
            <a:r>
              <a:rPr lang="en-US" sz="6000" b="1" dirty="0" err="1" smtClean="0"/>
              <a:t>Praktikum</a:t>
            </a:r>
            <a:r>
              <a:rPr lang="en-US" sz="6000" b="1" dirty="0" smtClean="0"/>
              <a:t> </a:t>
            </a:r>
            <a:r>
              <a:rPr lang="id-ID" sz="6000" b="1" dirty="0" smtClean="0"/>
              <a:t>6</a:t>
            </a:r>
            <a:br>
              <a:rPr lang="id-ID" sz="6000" b="1" dirty="0" smtClean="0"/>
            </a:br>
            <a:r>
              <a:rPr lang="id-ID" sz="2400" b="1" dirty="0" smtClean="0"/>
              <a:t/>
            </a:r>
            <a:br>
              <a:rPr lang="id-ID" sz="2400" b="1" dirty="0" smtClean="0"/>
            </a:br>
            <a:r>
              <a:rPr lang="id-ID" sz="6000" b="1" dirty="0" smtClean="0"/>
              <a:t>MK EKONOMI WISATA</a:t>
            </a:r>
            <a:endParaRPr lang="en-US" sz="6000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648200"/>
            <a:ext cx="6400800" cy="1752600"/>
          </a:xfrm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QUESTION </a:t>
            </a:r>
            <a:r>
              <a:rPr lang="en-US" b="1" dirty="0" smtClean="0">
                <a:solidFill>
                  <a:srgbClr val="FF0000"/>
                </a:solidFill>
              </a:rPr>
              <a:t>NO.</a:t>
            </a:r>
            <a:r>
              <a:rPr lang="id-ID" b="1" dirty="0" smtClean="0">
                <a:solidFill>
                  <a:srgbClr val="FF0000"/>
                </a:solidFill>
              </a:rPr>
              <a:t>6</a:t>
            </a:r>
            <a:endParaRPr lang="en-US" dirty="0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268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4343400" cy="3505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id-ID" sz="3200" b="1" dirty="0" smtClean="0"/>
              <a:t>Penetapan harga produk baru, dimana p</a:t>
            </a:r>
            <a:r>
              <a:rPr lang="de-DE" sz="3200" b="1" dirty="0" smtClean="0">
                <a:solidFill>
                  <a:schemeClr val="bg2">
                    <a:lumMod val="10000"/>
                  </a:schemeClr>
                </a:solidFill>
              </a:rPr>
              <a:t>roduk/ atraksi baru </a:t>
            </a:r>
            <a:r>
              <a:rPr lang="id-ID" sz="3200" b="1" dirty="0" smtClean="0">
                <a:solidFill>
                  <a:schemeClr val="bg2">
                    <a:lumMod val="10000"/>
                  </a:schemeClr>
                </a:solidFill>
              </a:rPr>
              <a:t>tersebut </a:t>
            </a:r>
            <a:r>
              <a:rPr lang="de-DE" sz="3200" b="1" dirty="0" smtClean="0">
                <a:solidFill>
                  <a:schemeClr val="bg2">
                    <a:lumMod val="10000"/>
                  </a:schemeClr>
                </a:solidFill>
              </a:rPr>
              <a:t>ditetapkan dengan harga permulaan yang sangat tinggi</a:t>
            </a:r>
            <a:r>
              <a:rPr lang="id-ID" sz="3200" b="1" dirty="0" smtClean="0">
                <a:solidFill>
                  <a:schemeClr val="bg2">
                    <a:lumMod val="10000"/>
                  </a:schemeClr>
                </a:solidFill>
              </a:rPr>
              <a:t>, dikenal dengan .....</a:t>
            </a:r>
            <a:endParaRPr lang="en-US" sz="3200" b="1" dirty="0" smtClean="0"/>
          </a:p>
        </p:txBody>
      </p:sp>
      <p:sp>
        <p:nvSpPr>
          <p:cNvPr id="6" name="Multiply 5"/>
          <p:cNvSpPr/>
          <p:nvPr/>
        </p:nvSpPr>
        <p:spPr>
          <a:xfrm>
            <a:off x="1143000" y="2895600"/>
            <a:ext cx="1905000" cy="2209800"/>
          </a:xfrm>
          <a:prstGeom prst="mathMultiply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QUESTION </a:t>
            </a:r>
            <a:r>
              <a:rPr lang="en-US" b="1" dirty="0" smtClean="0">
                <a:solidFill>
                  <a:srgbClr val="FF0000"/>
                </a:solidFill>
              </a:rPr>
              <a:t>NO.</a:t>
            </a:r>
            <a:r>
              <a:rPr lang="id-ID" b="1" dirty="0" smtClean="0">
                <a:solidFill>
                  <a:srgbClr val="FF0000"/>
                </a:solidFill>
              </a:rPr>
              <a:t>7</a:t>
            </a:r>
            <a:endParaRPr lang="en-US" dirty="0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292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4343400" cy="3429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id-ID" sz="3200" b="1" dirty="0" smtClean="0">
                <a:solidFill>
                  <a:schemeClr val="bg2">
                    <a:lumMod val="10000"/>
                  </a:schemeClr>
                </a:solidFill>
              </a:rPr>
              <a:t>Ambang batas </a:t>
            </a:r>
            <a:r>
              <a:rPr lang="id-ID" sz="3200" b="1" dirty="0" smtClean="0">
                <a:solidFill>
                  <a:schemeClr val="bg2">
                    <a:lumMod val="10000"/>
                  </a:schemeClr>
                </a:solidFill>
              </a:rPr>
              <a:t>atau daya </a:t>
            </a:r>
            <a:r>
              <a:rPr lang="id-ID" sz="3200" b="1" dirty="0" smtClean="0">
                <a:solidFill>
                  <a:schemeClr val="bg2">
                    <a:lumMod val="10000"/>
                  </a:schemeClr>
                </a:solidFill>
              </a:rPr>
              <a:t>dukung kawasan wisata </a:t>
            </a:r>
            <a:r>
              <a:rPr lang="id-ID" sz="3200" b="1" dirty="0" smtClean="0">
                <a:solidFill>
                  <a:schemeClr val="bg2">
                    <a:lumMod val="10000"/>
                  </a:schemeClr>
                </a:solidFill>
              </a:rPr>
              <a:t>dalam </a:t>
            </a:r>
            <a:r>
              <a:rPr lang="id-ID" sz="3200" b="1" dirty="0" smtClean="0">
                <a:solidFill>
                  <a:schemeClr val="bg2">
                    <a:lumMod val="10000"/>
                  </a:schemeClr>
                </a:solidFill>
              </a:rPr>
              <a:t>menampung jumlah dan kegiatan wisatawan, dengan memperhatikan </a:t>
            </a:r>
            <a:r>
              <a:rPr lang="id-ID" sz="3200" b="1" dirty="0" smtClean="0">
                <a:solidFill>
                  <a:schemeClr val="bg2">
                    <a:lumMod val="10000"/>
                  </a:schemeClr>
                </a:solidFill>
              </a:rPr>
              <a:t>unsur kepuasan </a:t>
            </a:r>
            <a:r>
              <a:rPr lang="id-ID" sz="3200" b="1" dirty="0" smtClean="0">
                <a:solidFill>
                  <a:schemeClr val="bg2">
                    <a:lumMod val="10000"/>
                  </a:schemeClr>
                </a:solidFill>
              </a:rPr>
              <a:t>pengunjung dikenal dengan...... </a:t>
            </a:r>
            <a:endParaRPr lang="en-US" sz="3200" b="1" dirty="0" smtClean="0"/>
          </a:p>
        </p:txBody>
      </p:sp>
      <p:sp>
        <p:nvSpPr>
          <p:cNvPr id="6" name="Multiply 5"/>
          <p:cNvSpPr/>
          <p:nvPr/>
        </p:nvSpPr>
        <p:spPr>
          <a:xfrm>
            <a:off x="1219200" y="3886200"/>
            <a:ext cx="1905000" cy="2209800"/>
          </a:xfrm>
          <a:prstGeom prst="mathMultiply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QUESTION NO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r>
              <a:rPr lang="id-ID" b="1" dirty="0" smtClean="0">
                <a:solidFill>
                  <a:srgbClr val="FF0000"/>
                </a:solidFill>
              </a:rPr>
              <a:t> 8</a:t>
            </a:r>
            <a:endParaRPr lang="en-US" dirty="0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3048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316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905000"/>
            <a:ext cx="4724400" cy="3352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id-ID" sz="2600" b="1" dirty="0" smtClean="0">
                <a:latin typeface="Arial" pitchFamily="34" charset="0"/>
                <a:cs typeface="Arial" pitchFamily="34" charset="0"/>
              </a:rPr>
              <a:t>Salah satu cara menentukan target pasar adalah dengan menerapkan konsep pemsaran ................... yaitu p</a:t>
            </a:r>
            <a:r>
              <a:rPr lang="de-DE" sz="2600" b="1" dirty="0" smtClean="0">
                <a:latin typeface="Arial" pitchFamily="34" charset="0"/>
                <a:cs typeface="Arial" pitchFamily="34" charset="0"/>
              </a:rPr>
              <a:t>emasaran masal</a:t>
            </a:r>
            <a:r>
              <a:rPr lang="id-ID" sz="2600" b="1" dirty="0" smtClean="0">
                <a:latin typeface="Arial" pitchFamily="34" charset="0"/>
                <a:cs typeface="Arial" pitchFamily="34" charset="0"/>
              </a:rPr>
              <a:t>, dimana</a:t>
            </a:r>
            <a:r>
              <a:rPr lang="de-DE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600" b="1" dirty="0" smtClean="0">
                <a:latin typeface="Arial" pitchFamily="34" charset="0"/>
                <a:cs typeface="Arial" pitchFamily="34" charset="0"/>
              </a:rPr>
              <a:t>penjual memproduksi, mendistribusikan, dan mempromosikan secara masal sebuah produk kepada semua pembeli</a:t>
            </a:r>
            <a:endParaRPr lang="en-US" sz="2600" b="1" dirty="0" smtClean="0"/>
          </a:p>
        </p:txBody>
      </p:sp>
      <p:sp>
        <p:nvSpPr>
          <p:cNvPr id="6" name="Multiply 5"/>
          <p:cNvSpPr/>
          <p:nvPr/>
        </p:nvSpPr>
        <p:spPr>
          <a:xfrm>
            <a:off x="1295400" y="2819400"/>
            <a:ext cx="1905000" cy="2209800"/>
          </a:xfrm>
          <a:prstGeom prst="mathMultiply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QUESTION NO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r>
              <a:rPr lang="id-ID" b="1" dirty="0" smtClean="0">
                <a:solidFill>
                  <a:srgbClr val="FF0000"/>
                </a:solidFill>
              </a:rPr>
              <a:t> 9</a:t>
            </a:r>
            <a:endParaRPr lang="en-US" dirty="0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3048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316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905000"/>
            <a:ext cx="4724400" cy="3352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id-ID" sz="2600" b="1" dirty="0" smtClean="0">
                <a:latin typeface="Arial" pitchFamily="34" charset="0"/>
                <a:cs typeface="Arial" pitchFamily="34" charset="0"/>
              </a:rPr>
              <a:t>Melakukan segmentasi pasar seperti yang dilakukan oleh </a:t>
            </a:r>
            <a:r>
              <a:rPr lang="en-US" sz="2400" b="1" dirty="0" err="1" smtClean="0">
                <a:latin typeface="Arial" charset="0"/>
                <a:cs typeface="Arial" charset="0"/>
              </a:rPr>
              <a:t>kawasan</a:t>
            </a:r>
            <a:r>
              <a:rPr lang="en-US" sz="2400" b="1" dirty="0" smtClean="0"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latin typeface="Arial" charset="0"/>
                <a:cs typeface="Arial" charset="0"/>
              </a:rPr>
              <a:t>wisata</a:t>
            </a:r>
            <a:r>
              <a:rPr lang="en-US" sz="2400" b="1" dirty="0" smtClean="0"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latin typeface="Arial" charset="0"/>
                <a:cs typeface="Arial" charset="0"/>
              </a:rPr>
              <a:t>Perkampungan</a:t>
            </a:r>
            <a:r>
              <a:rPr lang="en-US" sz="2400" b="1" dirty="0" smtClean="0"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latin typeface="Arial" charset="0"/>
                <a:cs typeface="Arial" charset="0"/>
              </a:rPr>
              <a:t>Budaya</a:t>
            </a:r>
            <a:r>
              <a:rPr lang="en-US" sz="2400" b="1" dirty="0" smtClean="0"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latin typeface="Arial" charset="0"/>
                <a:cs typeface="Arial" charset="0"/>
              </a:rPr>
              <a:t>Betawi</a:t>
            </a:r>
            <a:r>
              <a:rPr lang="en-US" sz="2400" b="1" dirty="0" smtClean="0">
                <a:latin typeface="Arial" charset="0"/>
                <a:cs typeface="Arial" charset="0"/>
              </a:rPr>
              <a:t> (PBB) </a:t>
            </a:r>
            <a:r>
              <a:rPr lang="en-US" sz="2400" b="1" dirty="0" err="1" smtClean="0">
                <a:latin typeface="Arial" charset="0"/>
                <a:cs typeface="Arial" charset="0"/>
              </a:rPr>
              <a:t>Banten</a:t>
            </a:r>
            <a:r>
              <a:rPr lang="en-US" sz="2400" b="1" dirty="0" smtClean="0">
                <a:latin typeface="Arial" charset="0"/>
                <a:cs typeface="Arial" charset="0"/>
              </a:rPr>
              <a:t> yang </a:t>
            </a:r>
            <a:r>
              <a:rPr lang="id-ID" sz="2400" b="1" dirty="0" smtClean="0">
                <a:latin typeface="Arial" charset="0"/>
                <a:cs typeface="Arial" charset="0"/>
              </a:rPr>
              <a:t>membagi kawasan wisata atas 3 jenis atraksi berbeda, yaitu </a:t>
            </a:r>
            <a:r>
              <a:rPr lang="en-US" sz="2400" b="1" dirty="0" err="1" smtClean="0">
                <a:latin typeface="Arial" charset="0"/>
                <a:cs typeface="Arial" charset="0"/>
              </a:rPr>
              <a:t>wisata</a:t>
            </a:r>
            <a:r>
              <a:rPr lang="en-US" sz="2400" b="1" dirty="0" smtClean="0"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latin typeface="Arial" charset="0"/>
                <a:cs typeface="Arial" charset="0"/>
              </a:rPr>
              <a:t>air, </a:t>
            </a:r>
            <a:r>
              <a:rPr lang="en-US" sz="2400" b="1" dirty="0" err="1" smtClean="0">
                <a:latin typeface="Arial" charset="0"/>
                <a:cs typeface="Arial" charset="0"/>
              </a:rPr>
              <a:t>wisata</a:t>
            </a:r>
            <a:r>
              <a:rPr lang="en-US" sz="2400" b="1" dirty="0" smtClean="0"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latin typeface="Arial" charset="0"/>
                <a:cs typeface="Arial" charset="0"/>
              </a:rPr>
              <a:t>budaya</a:t>
            </a:r>
            <a:r>
              <a:rPr lang="en-US" sz="2400" b="1" dirty="0" smtClean="0"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latin typeface="Arial" charset="0"/>
                <a:cs typeface="Arial" charset="0"/>
              </a:rPr>
              <a:t>dan</a:t>
            </a:r>
            <a:r>
              <a:rPr lang="en-US" sz="2400" b="1" dirty="0" smtClean="0"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latin typeface="Arial" charset="0"/>
                <a:cs typeface="Arial" charset="0"/>
              </a:rPr>
              <a:t>wisata</a:t>
            </a:r>
            <a:r>
              <a:rPr lang="en-US" sz="2400" b="1" dirty="0" smtClean="0"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latin typeface="Arial" charset="0"/>
                <a:cs typeface="Arial" charset="0"/>
              </a:rPr>
              <a:t>agro</a:t>
            </a:r>
            <a:r>
              <a:rPr lang="id-ID" sz="2400" b="1" dirty="0" smtClean="0">
                <a:latin typeface="Arial" charset="0"/>
                <a:cs typeface="Arial" charset="0"/>
              </a:rPr>
              <a:t> merupakan konsep pemasaran dengan cara ...........</a:t>
            </a:r>
            <a:endParaRPr lang="en-US" sz="2600" b="1" dirty="0" smtClean="0"/>
          </a:p>
        </p:txBody>
      </p:sp>
      <p:sp>
        <p:nvSpPr>
          <p:cNvPr id="6" name="Multiply 5"/>
          <p:cNvSpPr/>
          <p:nvPr/>
        </p:nvSpPr>
        <p:spPr>
          <a:xfrm>
            <a:off x="1143000" y="1219200"/>
            <a:ext cx="1905000" cy="2209800"/>
          </a:xfrm>
          <a:prstGeom prst="mathMultiply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QUESTION NO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r>
              <a:rPr lang="id-ID" b="1" dirty="0" smtClean="0">
                <a:solidFill>
                  <a:srgbClr val="FF0000"/>
                </a:solidFill>
              </a:rPr>
              <a:t> 10</a:t>
            </a:r>
            <a:endParaRPr lang="en-US" dirty="0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3048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316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905000"/>
            <a:ext cx="4724400" cy="3352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id-ID" sz="2600" b="1" dirty="0" smtClean="0">
                <a:latin typeface="Arial" pitchFamily="34" charset="0"/>
                <a:cs typeface="Arial" pitchFamily="34" charset="0"/>
              </a:rPr>
              <a:t>Atraksi wisata merupakan salah satu komponen kunci dalam supply wisata. Salah satu atraksi wisata </a:t>
            </a:r>
            <a:r>
              <a:rPr lang="id-ID" sz="2600" b="1" dirty="0" smtClean="0">
                <a:latin typeface="Arial" pitchFamily="34" charset="0"/>
                <a:cs typeface="Arial" pitchFamily="34" charset="0"/>
              </a:rPr>
              <a:t>yang awalnya dibuat bukan untuk tujuan wisata, tetapi mampu menarik </a:t>
            </a:r>
            <a:r>
              <a:rPr lang="id-ID" sz="2600" b="1" dirty="0" smtClean="0">
                <a:latin typeface="Arial" pitchFamily="34" charset="0"/>
                <a:cs typeface="Arial" pitchFamily="34" charset="0"/>
              </a:rPr>
              <a:t>wisatawan dikenal dengan ..................</a:t>
            </a:r>
            <a:endParaRPr lang="en-US" sz="2600" b="1" dirty="0" smtClean="0"/>
          </a:p>
        </p:txBody>
      </p:sp>
      <p:sp>
        <p:nvSpPr>
          <p:cNvPr id="6" name="Multiply 5"/>
          <p:cNvSpPr/>
          <p:nvPr/>
        </p:nvSpPr>
        <p:spPr>
          <a:xfrm>
            <a:off x="1295400" y="2667000"/>
            <a:ext cx="1905000" cy="2209800"/>
          </a:xfrm>
          <a:prstGeom prst="mathMultiply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76400" y="2667000"/>
            <a:ext cx="6324600" cy="923330"/>
          </a:xfrm>
          <a:prstGeom prst="rect">
            <a:avLst/>
          </a:prstGeom>
          <a:noFill/>
        </p:spPr>
        <p:txBody>
          <a:bodyPr>
            <a:prstTxWarp prst="textStop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+mn-lt"/>
              </a:rPr>
              <a:t>PART </a:t>
            </a:r>
            <a:r>
              <a:rPr lang="id-ID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+mn-lt"/>
              </a:rPr>
              <a:t>C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QUESTION NO.1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1295400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0070C0"/>
                </a:solidFill>
              </a:rPr>
              <a:t>G</a:t>
            </a:r>
            <a:r>
              <a:rPr lang="id-ID" b="1" dirty="0" smtClean="0">
                <a:solidFill>
                  <a:srgbClr val="0070C0"/>
                </a:solidFill>
              </a:rPr>
              <a:t>ambarkan dan jelaskan skema komponen pariwisata</a:t>
            </a:r>
            <a:endParaRPr lang="id-ID" b="1" dirty="0" smtClean="0">
              <a:solidFill>
                <a:srgbClr val="0070C0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 smtClean="0">
              <a:solidFill>
                <a:srgbClr val="0070C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895600"/>
            <a:ext cx="8010525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QUESTION NO.2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1371600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sz="3600" b="1" dirty="0" smtClean="0">
                <a:solidFill>
                  <a:srgbClr val="0070C0"/>
                </a:solidFill>
              </a:rPr>
              <a:t>Sebutkan dan jelaskan tahapan </a:t>
            </a:r>
            <a:r>
              <a:rPr lang="id-ID" sz="3600" b="1" i="1" dirty="0" smtClean="0">
                <a:solidFill>
                  <a:srgbClr val="0070C0"/>
                </a:solidFill>
              </a:rPr>
              <a:t>life cycle </a:t>
            </a:r>
            <a:r>
              <a:rPr lang="id-ID" sz="3600" b="1" dirty="0" smtClean="0">
                <a:solidFill>
                  <a:srgbClr val="0070C0"/>
                </a:solidFill>
              </a:rPr>
              <a:t>pariwisata dari sisi demand maupun supply</a:t>
            </a:r>
            <a:endParaRPr lang="en-US" sz="3600" b="1" dirty="0" smtClean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895600"/>
            <a:ext cx="79406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00FF"/>
                </a:solidFill>
              </a:rPr>
              <a:t>TATA CARA</a:t>
            </a:r>
            <a:r>
              <a:rPr lang="id-ID" b="1" dirty="0" smtClean="0">
                <a:solidFill>
                  <a:srgbClr val="0000FF"/>
                </a:solidFill>
              </a:rPr>
              <a:t> QUIZ</a:t>
            </a:r>
            <a:endParaRPr lang="en-US" b="1" dirty="0" smtClean="0">
              <a:solidFill>
                <a:srgbClr val="0000FF"/>
              </a:solidFill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pPr eaLnBrk="1" hangingPunct="1"/>
            <a:r>
              <a:rPr lang="id-ID" sz="2800" b="1" dirty="0" smtClean="0"/>
              <a:t>Setiap mahasiswa </a:t>
            </a:r>
            <a:r>
              <a:rPr lang="en-US" sz="2800" b="1" dirty="0" err="1" smtClean="0"/>
              <a:t>wajib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menjawab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seluruh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pertanyaan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dengan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semua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catatan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tertutup</a:t>
            </a:r>
            <a:endParaRPr lang="en-US" sz="2800" b="1" dirty="0" smtClean="0"/>
          </a:p>
          <a:p>
            <a:pPr eaLnBrk="1" hangingPunct="1"/>
            <a:r>
              <a:rPr lang="en-US" sz="2800" b="1" dirty="0" err="1" smtClean="0"/>
              <a:t>Tuliskan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jawaban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pada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kertas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yg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telah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disediakan</a:t>
            </a:r>
            <a:endParaRPr lang="id-ID" sz="2800" b="1" dirty="0" smtClean="0"/>
          </a:p>
          <a:p>
            <a:pPr eaLnBrk="1" hangingPunct="1"/>
            <a:r>
              <a:rPr lang="id-ID" sz="2800" b="1" dirty="0" smtClean="0"/>
              <a:t>Setiap soal dijawab dalam waktu 1 menit</a:t>
            </a:r>
            <a:endParaRPr lang="en-US" sz="2800" b="1" dirty="0" smtClean="0"/>
          </a:p>
          <a:p>
            <a:pPr eaLnBrk="1" hangingPunct="1"/>
            <a:r>
              <a:rPr lang="en-US" sz="2800" b="1" dirty="0" err="1" smtClean="0"/>
              <a:t>Terdapat</a:t>
            </a:r>
            <a:r>
              <a:rPr lang="en-US" sz="2800" b="1" dirty="0" smtClean="0"/>
              <a:t> </a:t>
            </a:r>
            <a:r>
              <a:rPr lang="id-ID" sz="2800" b="1" dirty="0" smtClean="0"/>
              <a:t>3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bagian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pertanyaan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dengan</a:t>
            </a:r>
            <a:r>
              <a:rPr lang="en-US" sz="2800" b="1" dirty="0" smtClean="0"/>
              <a:t> level </a:t>
            </a:r>
            <a:r>
              <a:rPr lang="en-US" sz="2800" b="1" dirty="0" err="1" smtClean="0"/>
              <a:t>kes</a:t>
            </a:r>
            <a:r>
              <a:rPr lang="id-ID" sz="2800" b="1" dirty="0" smtClean="0"/>
              <a:t>u</a:t>
            </a:r>
            <a:r>
              <a:rPr lang="en-US" sz="2800" b="1" dirty="0" err="1" smtClean="0"/>
              <a:t>litan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berbeda</a:t>
            </a:r>
            <a:endParaRPr lang="id-ID" sz="2800" b="1" dirty="0" smtClean="0"/>
          </a:p>
          <a:p>
            <a:pPr eaLnBrk="1" hangingPunct="1"/>
            <a:r>
              <a:rPr lang="id-ID" sz="2800" b="1" dirty="0" smtClean="0"/>
              <a:t>Di akhir quiz, jawaban diperiksa oleh teman yang duduk paling dekat</a:t>
            </a:r>
            <a:endParaRPr lang="en-US" sz="2800" b="1" dirty="0" smtClean="0"/>
          </a:p>
          <a:p>
            <a:pPr eaLnBrk="1" hangingPunct="1"/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76400" y="2667000"/>
            <a:ext cx="6324600" cy="923330"/>
          </a:xfrm>
          <a:prstGeom prst="rect">
            <a:avLst/>
          </a:prstGeom>
          <a:noFill/>
        </p:spPr>
        <p:txBody>
          <a:bodyPr>
            <a:prstTxWarp prst="textStop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+mn-lt"/>
              </a:rPr>
              <a:t>PART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QUESTION NO.1</a:t>
            </a:r>
          </a:p>
        </p:txBody>
      </p:sp>
      <p:sp>
        <p:nvSpPr>
          <p:cNvPr id="5123" name="Content Placeholder 4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419600" cy="4525963"/>
          </a:xfrm>
        </p:spPr>
        <p:txBody>
          <a:bodyPr anchor="ctr"/>
          <a:lstStyle/>
          <a:p>
            <a:pPr marL="0" indent="0" eaLnBrk="1" hangingPunct="1">
              <a:buFont typeface="Arial" charset="0"/>
              <a:buNone/>
            </a:pPr>
            <a:r>
              <a:rPr lang="id-ID" sz="3200" b="1" dirty="0" smtClean="0"/>
              <a:t>Berdasarkan tipe wisata dalam tourism satelite account, yang dimaksud dengan wisata outbond adalah kegiatan wisata yang dilakukan di luar negeri</a:t>
            </a:r>
            <a:endParaRPr lang="en-US" sz="3200" b="1" dirty="0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Multiply 4"/>
          <p:cNvSpPr/>
          <p:nvPr/>
        </p:nvSpPr>
        <p:spPr>
          <a:xfrm>
            <a:off x="4343400" y="685800"/>
            <a:ext cx="4800600" cy="3886200"/>
          </a:xfrm>
          <a:prstGeom prst="mathMultiply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QUESTION NO.2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81000" y="1066800"/>
            <a:ext cx="8763000" cy="2514600"/>
          </a:xfrm>
        </p:spPr>
        <p:txBody>
          <a:bodyPr rtlCol="0">
            <a:normAutofit fontScale="925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sz="3200" b="1" dirty="0" smtClean="0">
                <a:solidFill>
                  <a:srgbClr val="FF0000"/>
                </a:solidFill>
              </a:rPr>
              <a:t>Tipe wisatawan </a:t>
            </a:r>
            <a:r>
              <a:rPr lang="id-ID" sz="3200" b="1" i="1" dirty="0" smtClean="0">
                <a:solidFill>
                  <a:srgbClr val="FF0000"/>
                </a:solidFill>
              </a:rPr>
              <a:t>the e</a:t>
            </a:r>
            <a:r>
              <a:rPr lang="en-US" sz="3200" b="1" i="1" dirty="0" err="1" smtClean="0">
                <a:solidFill>
                  <a:srgbClr val="FF0000"/>
                </a:solidFill>
              </a:rPr>
              <a:t>xperiential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/>
              <a:t>cenderungmelakukan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observasi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kontak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dengan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penduduk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lokal</a:t>
            </a:r>
            <a:r>
              <a:rPr lang="id-ID" sz="3200" b="1" dirty="0" smtClean="0"/>
              <a:t>, dimana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wisatawan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mencari</a:t>
            </a:r>
            <a:r>
              <a:rPr lang="en-US" sz="3200" b="1" dirty="0" smtClean="0"/>
              <a:t>  </a:t>
            </a:r>
            <a:r>
              <a:rPr lang="en-US" sz="3200" b="1" dirty="0" err="1" smtClean="0"/>
              <a:t>makna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dalam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kehidupan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suatu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kelompok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atau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masyarakat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tempat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tujuan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wisata</a:t>
            </a:r>
            <a:r>
              <a:rPr lang="en-US" sz="3200" b="1" dirty="0" smtClean="0"/>
              <a:t> yang </a:t>
            </a:r>
            <a:r>
              <a:rPr lang="en-US" sz="3200" b="1" dirty="0" err="1" smtClean="0"/>
              <a:t>tidak</a:t>
            </a:r>
            <a:r>
              <a:rPr lang="en-US" sz="3200" b="1" dirty="0" smtClean="0"/>
              <a:t> </a:t>
            </a:r>
            <a:r>
              <a:rPr lang="id-ID" sz="3200" b="1" dirty="0" smtClean="0"/>
              <a:t>ditemukan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kehidupan</a:t>
            </a:r>
            <a:r>
              <a:rPr lang="en-US" sz="3200" b="1" dirty="0" smtClean="0"/>
              <a:t> sehari2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533400" y="3733800"/>
          <a:ext cx="8001000" cy="2468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Multiply 5"/>
          <p:cNvSpPr/>
          <p:nvPr/>
        </p:nvSpPr>
        <p:spPr>
          <a:xfrm>
            <a:off x="0" y="2971800"/>
            <a:ext cx="4800600" cy="3886200"/>
          </a:xfrm>
          <a:prstGeom prst="mathMultiply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QUESTION NO.3</a:t>
            </a:r>
          </a:p>
        </p:txBody>
      </p:sp>
      <p:sp>
        <p:nvSpPr>
          <p:cNvPr id="7171" name="Content Placeholder 4"/>
          <p:cNvSpPr>
            <a:spLocks noGrp="1"/>
          </p:cNvSpPr>
          <p:nvPr>
            <p:ph sz="half" idx="1"/>
          </p:nvPr>
        </p:nvSpPr>
        <p:spPr>
          <a:xfrm>
            <a:off x="4343400" y="1600200"/>
            <a:ext cx="4800600" cy="4525963"/>
          </a:xfrm>
        </p:spPr>
        <p:txBody>
          <a:bodyPr anchor="ctr"/>
          <a:lstStyle/>
          <a:p>
            <a:pPr marL="0" indent="0" eaLnBrk="1" hangingPunct="1">
              <a:buNone/>
            </a:pPr>
            <a:r>
              <a:rPr lang="id-ID" sz="3200" b="1" dirty="0" smtClean="0"/>
              <a:t>Salah satu karakteristik ekonomi dalam industri pariwisata adalah m</a:t>
            </a:r>
            <a:r>
              <a:rPr lang="en-US" sz="3200" b="1" dirty="0" err="1" smtClean="0"/>
              <a:t>emiliki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nilai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elastisitas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pendapatan</a:t>
            </a:r>
            <a:r>
              <a:rPr lang="en-US" sz="3200" b="1" dirty="0" smtClean="0"/>
              <a:t> yang </a:t>
            </a:r>
            <a:r>
              <a:rPr lang="id-ID" sz="3200" b="1" dirty="0" smtClean="0"/>
              <a:t>rendah</a:t>
            </a:r>
            <a:r>
              <a:rPr lang="en-US" sz="3200" b="1" dirty="0" smtClean="0"/>
              <a:t> ( &lt; 1)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3048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Multiply 4"/>
          <p:cNvSpPr/>
          <p:nvPr/>
        </p:nvSpPr>
        <p:spPr>
          <a:xfrm>
            <a:off x="0" y="2971800"/>
            <a:ext cx="4800600" cy="3886200"/>
          </a:xfrm>
          <a:prstGeom prst="mathMultiply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QUESTION NO.4</a:t>
            </a:r>
          </a:p>
        </p:txBody>
      </p:sp>
      <p:sp>
        <p:nvSpPr>
          <p:cNvPr id="8195" name="Content Placeholder 4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8458200" cy="1981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id-ID" b="1" smtClean="0">
                <a:latin typeface="Arial" pitchFamily="34" charset="0"/>
                <a:cs typeface="Arial" pitchFamily="34" charset="0"/>
              </a:rPr>
              <a:t>Segmentasi pasar </a:t>
            </a:r>
            <a:r>
              <a:rPr lang="id-ID" b="1" dirty="0" smtClean="0">
                <a:latin typeface="Arial" pitchFamily="34" charset="0"/>
                <a:cs typeface="Arial" pitchFamily="34" charset="0"/>
              </a:rPr>
              <a:t>adalah kegiatan membagi-bagi pasar yang bersifat heterogen dari suatu produk ke dalam satuan-satuan (segmen) pasar yang bersifat homogen</a:t>
            </a:r>
            <a:endParaRPr lang="en-US" b="1" dirty="0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533400" y="3733800"/>
          <a:ext cx="8001000" cy="2468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Multiply 4"/>
          <p:cNvSpPr/>
          <p:nvPr/>
        </p:nvSpPr>
        <p:spPr>
          <a:xfrm>
            <a:off x="0" y="2971800"/>
            <a:ext cx="4800600" cy="3886200"/>
          </a:xfrm>
          <a:prstGeom prst="mathMultiply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76400" y="2667000"/>
            <a:ext cx="6324600" cy="923330"/>
          </a:xfrm>
          <a:prstGeom prst="rect">
            <a:avLst/>
          </a:prstGeom>
          <a:noFill/>
        </p:spPr>
        <p:txBody>
          <a:bodyPr>
            <a:prstTxWarp prst="textStop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+mn-lt"/>
              </a:rPr>
              <a:t>PART 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QUESTION NO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r>
              <a:rPr lang="id-ID" b="1" dirty="0" smtClean="0">
                <a:solidFill>
                  <a:srgbClr val="FF0000"/>
                </a:solidFill>
              </a:rPr>
              <a:t> 5</a:t>
            </a:r>
            <a:endParaRPr lang="en-US" dirty="0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4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2057400"/>
            <a:ext cx="4343400" cy="28194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id-ID" sz="3200" b="1" dirty="0" smtClean="0"/>
              <a:t>Seseorang yang membeli sebuah produk dan kemudian menjual kembali produk tersebut di atas harga yang dibeli, merupakan kasus penetapan harga dengan metode ......</a:t>
            </a:r>
            <a:endParaRPr lang="en-US" sz="3200" b="1" dirty="0" smtClean="0"/>
          </a:p>
        </p:txBody>
      </p:sp>
      <p:sp>
        <p:nvSpPr>
          <p:cNvPr id="6" name="Multiply 5"/>
          <p:cNvSpPr/>
          <p:nvPr/>
        </p:nvSpPr>
        <p:spPr>
          <a:xfrm>
            <a:off x="1219200" y="1295400"/>
            <a:ext cx="1905000" cy="2209800"/>
          </a:xfrm>
          <a:prstGeom prst="mathMultiply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432</Words>
  <Application>Microsoft Office PowerPoint</Application>
  <PresentationFormat>On-screen Show (4:3)</PresentationFormat>
  <Paragraphs>60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Praktikum 6  MK EKONOMI WISATA</vt:lpstr>
      <vt:lpstr>TATA CARA QUIZ</vt:lpstr>
      <vt:lpstr>Slide 3</vt:lpstr>
      <vt:lpstr>QUESTION NO.1</vt:lpstr>
      <vt:lpstr>QUESTION NO.2</vt:lpstr>
      <vt:lpstr>QUESTION NO.3</vt:lpstr>
      <vt:lpstr>QUESTION NO.4</vt:lpstr>
      <vt:lpstr>Slide 8</vt:lpstr>
      <vt:lpstr>QUESTION NO. 5</vt:lpstr>
      <vt:lpstr>QUESTION NO.6</vt:lpstr>
      <vt:lpstr>QUESTION NO.7</vt:lpstr>
      <vt:lpstr>QUESTION NO. 8</vt:lpstr>
      <vt:lpstr>QUESTION NO. 9</vt:lpstr>
      <vt:lpstr>QUESTION NO. 10</vt:lpstr>
      <vt:lpstr>Slide 15</vt:lpstr>
      <vt:lpstr>QUESTION NO.1</vt:lpstr>
      <vt:lpstr>QUESTION NO.2</vt:lpstr>
    </vt:vector>
  </TitlesOfParts>
  <Company>Institut Pertanian Bogor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Praktikum 3</dc:title>
  <dc:creator>Pini Wijayanti</dc:creator>
  <cp:lastModifiedBy>user</cp:lastModifiedBy>
  <cp:revision>7</cp:revision>
  <dcterms:created xsi:type="dcterms:W3CDTF">2010-03-01T22:21:55Z</dcterms:created>
  <dcterms:modified xsi:type="dcterms:W3CDTF">2011-10-13T21:59:27Z</dcterms:modified>
</cp:coreProperties>
</file>